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56" r:id="rId2"/>
    <p:sldId id="257" r:id="rId3"/>
    <p:sldId id="263" r:id="rId4"/>
    <p:sldId id="264" r:id="rId5"/>
    <p:sldId id="266" r:id="rId6"/>
    <p:sldId id="265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6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1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48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19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43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49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65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69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0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2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16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42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57200"/>
            <a:ext cx="9144000" cy="2194906"/>
          </a:xfrm>
          <a:solidFill>
            <a:schemeClr val="accent3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to the Saviour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7600" y="1905000"/>
            <a:ext cx="1143000" cy="6096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544</a:t>
            </a:r>
          </a:p>
        </p:txBody>
      </p:sp>
      <p:sp>
        <p:nvSpPr>
          <p:cNvPr id="4" name="Bevel 3"/>
          <p:cNvSpPr/>
          <p:nvPr/>
        </p:nvSpPr>
        <p:spPr>
          <a:xfrm>
            <a:off x="3756786" y="2862263"/>
            <a:ext cx="944629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32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" y="947057"/>
            <a:ext cx="9144000" cy="52578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to the Saviour,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 no delay;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Here in His Word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shown us the way.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Here in our midst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He’s standing today,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Tenderly saying, “Come!”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50904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</a:p>
          <a:p>
            <a:pPr marL="0" indent="0" algn="ctr">
              <a:buNone/>
            </a:pP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34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8006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Joyful, joyful will the meeting be,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from sin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hearts are pure and free;</a:t>
            </a:r>
          </a:p>
          <a:p>
            <a:pPr marL="0" indent="0"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we shall gather,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Saviour, with Thee,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OUR ETERNAL HOME.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529771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9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9530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“Suffer the children!”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hear His voice!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heart leap forth and rejoice.</a:t>
            </a:r>
          </a:p>
          <a:p>
            <a:pPr marL="0" indent="0" algn="ctr">
              <a:buNone/>
            </a:pP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let us freely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 Him our choice;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not delay, but come.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81000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</a:p>
          <a:p>
            <a:pPr marL="0" indent="0" algn="ctr">
              <a:buNone/>
            </a:pP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5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8006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Joyful, joyful will the meeting be,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from sin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hearts are pure and free;</a:t>
            </a:r>
          </a:p>
          <a:p>
            <a:pPr marL="0" indent="0"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we shall gather,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Saviour, with Thee,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OUR ETERNAL HOME.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457200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1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9530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Think once again,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He’s with us today;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Heed now His blest command, and obey.</a:t>
            </a:r>
          </a:p>
          <a:p>
            <a:pPr marL="0" indent="0" algn="ctr">
              <a:buNone/>
            </a:pP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 now His accents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tenderly say,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“Will you, My children, come?”</a:t>
            </a:r>
            <a:br>
              <a:rPr lang="en-ZA" sz="3600" dirty="0">
                <a:solidFill>
                  <a:schemeClr val="bg1"/>
                </a:solidFill>
              </a:rPr>
            </a:b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94447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</a:p>
          <a:p>
            <a:pPr marL="0" indent="0" algn="ctr">
              <a:buNone/>
            </a:pP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3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8006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Joyful, joyful will the meeting be,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from sin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hearts are pure and free;</a:t>
            </a:r>
          </a:p>
          <a:p>
            <a:pPr marL="0" indent="0"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we shall gather,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Saviour, with Thee,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OUR ETERNAL HOME.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470647"/>
            <a:ext cx="9144000" cy="596153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32910" y="5429278"/>
            <a:ext cx="754381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184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85</Words>
  <Application>Microsoft Office PowerPoint</Application>
  <PresentationFormat>On-screen Show (4:3)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Come to the Saviour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21</cp:revision>
  <dcterms:created xsi:type="dcterms:W3CDTF">2006-08-16T00:00:00Z</dcterms:created>
  <dcterms:modified xsi:type="dcterms:W3CDTF">2021-04-02T21:40:36Z</dcterms:modified>
</cp:coreProperties>
</file>