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64" r:id="rId7"/>
    <p:sldId id="259" r:id="rId8"/>
    <p:sldId id="262" r:id="rId9"/>
    <p:sldId id="261" r:id="rId10"/>
    <p:sldId id="263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94660"/>
  </p:normalViewPr>
  <p:slideViewPr>
    <p:cSldViewPr snapToGrid="0">
      <p:cViewPr varScale="1">
        <p:scale>
          <a:sx n="65" d="100"/>
          <a:sy n="65" d="100"/>
        </p:scale>
        <p:origin x="89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EC1E-348E-4F72-9E33-0A60014037DB}" type="datetimeFigureOut">
              <a:rPr lang="en-ZA" smtClean="0"/>
              <a:t>2025/10/26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22D85-E20D-4796-AC83-DD2B4EEE11A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15008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EC1E-348E-4F72-9E33-0A60014037DB}" type="datetimeFigureOut">
              <a:rPr lang="en-ZA" smtClean="0"/>
              <a:t>2025/10/26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22D85-E20D-4796-AC83-DD2B4EEE11A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98450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EC1E-348E-4F72-9E33-0A60014037DB}" type="datetimeFigureOut">
              <a:rPr lang="en-ZA" smtClean="0"/>
              <a:t>2025/10/26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22D85-E20D-4796-AC83-DD2B4EEE11A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86027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EC1E-348E-4F72-9E33-0A60014037DB}" type="datetimeFigureOut">
              <a:rPr lang="en-ZA" smtClean="0"/>
              <a:t>2025/10/26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22D85-E20D-4796-AC83-DD2B4EEE11A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47593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EC1E-348E-4F72-9E33-0A60014037DB}" type="datetimeFigureOut">
              <a:rPr lang="en-ZA" smtClean="0"/>
              <a:t>2025/10/26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22D85-E20D-4796-AC83-DD2B4EEE11A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22563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EC1E-348E-4F72-9E33-0A60014037DB}" type="datetimeFigureOut">
              <a:rPr lang="en-ZA" smtClean="0"/>
              <a:t>2025/10/26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22D85-E20D-4796-AC83-DD2B4EEE11A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76641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EC1E-348E-4F72-9E33-0A60014037DB}" type="datetimeFigureOut">
              <a:rPr lang="en-ZA" smtClean="0"/>
              <a:t>2025/10/26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22D85-E20D-4796-AC83-DD2B4EEE11A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00152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EC1E-348E-4F72-9E33-0A60014037DB}" type="datetimeFigureOut">
              <a:rPr lang="en-ZA" smtClean="0"/>
              <a:t>2025/10/26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22D85-E20D-4796-AC83-DD2B4EEE11A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57989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EC1E-348E-4F72-9E33-0A60014037DB}" type="datetimeFigureOut">
              <a:rPr lang="en-ZA" smtClean="0"/>
              <a:t>2025/10/26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22D85-E20D-4796-AC83-DD2B4EEE11A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5883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EC1E-348E-4F72-9E33-0A60014037DB}" type="datetimeFigureOut">
              <a:rPr lang="en-ZA" smtClean="0"/>
              <a:t>2025/10/26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22D85-E20D-4796-AC83-DD2B4EEE11A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39184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EC1E-348E-4F72-9E33-0A60014037DB}" type="datetimeFigureOut">
              <a:rPr lang="en-ZA" smtClean="0"/>
              <a:t>2025/10/26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22D85-E20D-4796-AC83-DD2B4EEE11A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61099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B053EC1E-348E-4F72-9E33-0A60014037DB}" type="datetimeFigureOut">
              <a:rPr lang="en-ZA" smtClean="0"/>
              <a:t>2025/10/26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4AE22D85-E20D-4796-AC83-DD2B4EEE11A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339437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C5EED-17CA-A464-FC09-37789633EDB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9600" dirty="0">
                <a:solidFill>
                  <a:srgbClr val="FFFF00"/>
                </a:solidFill>
              </a:rPr>
              <a:t>ONLY BELIEVE</a:t>
            </a:r>
            <a:endParaRPr lang="en-ZA" sz="9600" dirty="0">
              <a:solidFill>
                <a:srgbClr val="FFFF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FD739D-6204-DAB5-30AF-C00AF7E2F29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8000" dirty="0"/>
              <a:t>1</a:t>
            </a:r>
            <a:endParaRPr lang="en-ZA" sz="8000" dirty="0"/>
          </a:p>
        </p:txBody>
      </p:sp>
    </p:spTree>
    <p:extLst>
      <p:ext uri="{BB962C8B-B14F-4D97-AF65-F5344CB8AC3E}">
        <p14:creationId xmlns:p14="http://schemas.microsoft.com/office/powerpoint/2010/main" val="4182358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D48C5-E828-6AF0-8349-4E5FDA686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9937"/>
            <a:ext cx="10515600" cy="973394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00"/>
                </a:solidFill>
              </a:rPr>
              <a:t>1.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2B70CA-7D1C-A8C0-3B07-69ACC5AA19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53331"/>
            <a:ext cx="12192000" cy="4351338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Fear not little flock, from the cross to the throne,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From death into life He went for His own;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All power in earth, all power above,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Is given to Him for the flock of His love.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2850842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1EB5AF-AC38-8943-EAD7-559B7097B3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4F8A4-275D-D9D2-36A1-4D265CAE0D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73112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FFFF00"/>
                </a:solidFill>
              </a:rPr>
              <a:t>CHORUS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B2924-212B-6E04-F9AF-8499F77AF0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38238"/>
            <a:ext cx="12192000" cy="503872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500" b="1" i="1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45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Only believe, only believe,</a:t>
            </a:r>
            <a:endParaRPr lang="en-ZA" sz="4500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45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          All things are possible, only believe!</a:t>
            </a:r>
            <a:endParaRPr lang="en-ZA" sz="4500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3500" b="1" i="1" dirty="0"/>
              <a:t>  </a:t>
            </a:r>
            <a:endParaRPr lang="en-ZA" sz="2400" b="1" i="1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45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Only believe, only believe,</a:t>
            </a:r>
            <a:endParaRPr lang="en-ZA" sz="4500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45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          All things are possible, only believe!</a:t>
            </a:r>
            <a:endParaRPr lang="en-ZA" sz="4500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2400" b="1" i="1" dirty="0"/>
              <a:t>       </a:t>
            </a:r>
          </a:p>
          <a:p>
            <a:pPr marL="0" indent="0" algn="ctr">
              <a:buNone/>
            </a:pPr>
            <a:r>
              <a:rPr lang="en-ZA" sz="2400" b="1" i="1" dirty="0"/>
              <a:t>           </a:t>
            </a:r>
            <a:endParaRPr lang="en-ZA" sz="2400" dirty="0"/>
          </a:p>
          <a:p>
            <a:pPr marL="0" indent="0" algn="ctr">
              <a:buNone/>
            </a:pPr>
            <a:r>
              <a:rPr lang="en-ZA" sz="3500" b="1" i="1" dirty="0"/>
              <a:t>     </a:t>
            </a:r>
          </a:p>
          <a:p>
            <a:pPr marL="0" indent="0" algn="ctr">
              <a:buNone/>
            </a:pPr>
            <a:r>
              <a:rPr lang="en-ZA" sz="3500" b="1" i="1" dirty="0"/>
              <a:t>           </a:t>
            </a:r>
            <a:endParaRPr lang="en-ZA" sz="3500" dirty="0"/>
          </a:p>
        </p:txBody>
      </p:sp>
    </p:spTree>
    <p:extLst>
      <p:ext uri="{BB962C8B-B14F-4D97-AF65-F5344CB8AC3E}">
        <p14:creationId xmlns:p14="http://schemas.microsoft.com/office/powerpoint/2010/main" val="1386868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29D4F-B354-A056-7399-2E860D2C00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8991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FFFF00"/>
                </a:solidFill>
              </a:rPr>
              <a:t>2. 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060BB6-92AC-DDBC-401A-F347D02350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97922"/>
            <a:ext cx="121920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Fear not, little flock He goeth ahead,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Your Shepard selecteth the path you must tread, The waters of Marah He’ll sweeten for thee,                He drank all the bitter in Gethsemane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1139083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6588C6-66F4-489E-DEA4-35FBE49FC0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7EDAA-7D53-9D6C-5439-A6329F738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73112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FFFF00"/>
                </a:solidFill>
              </a:rPr>
              <a:t>CHORUS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522C6C-9CDF-A8B5-C7F6-13C4DBD594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38238"/>
            <a:ext cx="12192000" cy="503872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500" b="1" i="1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45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Only believe, only believe,</a:t>
            </a:r>
            <a:endParaRPr lang="en-ZA" sz="4500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45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          All things are possible, only believe!</a:t>
            </a:r>
            <a:endParaRPr lang="en-ZA" sz="4500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3500" b="1" i="1" dirty="0"/>
              <a:t>  </a:t>
            </a:r>
            <a:endParaRPr lang="en-ZA" sz="2400" b="1" i="1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45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Only believe, only believe,</a:t>
            </a:r>
            <a:endParaRPr lang="en-ZA" sz="4500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45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          All things are possible, only believe!</a:t>
            </a:r>
            <a:endParaRPr lang="en-ZA" sz="4500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2400" b="1" i="1" dirty="0"/>
              <a:t>       </a:t>
            </a:r>
          </a:p>
          <a:p>
            <a:pPr marL="0" indent="0" algn="ctr">
              <a:buNone/>
            </a:pPr>
            <a:r>
              <a:rPr lang="en-ZA" sz="2400" b="1" i="1" dirty="0"/>
              <a:t>           </a:t>
            </a:r>
            <a:endParaRPr lang="en-ZA" sz="2400" dirty="0"/>
          </a:p>
          <a:p>
            <a:pPr marL="0" indent="0" algn="ctr">
              <a:buNone/>
            </a:pPr>
            <a:r>
              <a:rPr lang="en-ZA" sz="3500" b="1" i="1" dirty="0"/>
              <a:t>     </a:t>
            </a:r>
          </a:p>
          <a:p>
            <a:pPr marL="0" indent="0" algn="ctr">
              <a:buNone/>
            </a:pPr>
            <a:r>
              <a:rPr lang="en-ZA" sz="3500" b="1" i="1" dirty="0"/>
              <a:t>           </a:t>
            </a:r>
            <a:endParaRPr lang="en-ZA" sz="3500" dirty="0"/>
          </a:p>
        </p:txBody>
      </p:sp>
    </p:spTree>
    <p:extLst>
      <p:ext uri="{BB962C8B-B14F-4D97-AF65-F5344CB8AC3E}">
        <p14:creationId xmlns:p14="http://schemas.microsoft.com/office/powerpoint/2010/main" val="829767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8F634-A7E0-BCD7-CDC6-6A8297973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32733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FFFF00"/>
                </a:solidFill>
              </a:rPr>
              <a:t>3.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0E7AF9-7BD6-7ED2-42B8-EB4863BC08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56915"/>
            <a:ext cx="12192000" cy="4351338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Fear not, little flock, whatever your lot,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He enters all rooms, “the doors being shut;”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He never forsakes, He never is gone,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So count on His presence in darkness and dawn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2367855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38B51D-B4B4-407D-9031-493F4C0C16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FED61-815C-5841-C057-BE3192035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73112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FFFF00"/>
                </a:solidFill>
              </a:rPr>
              <a:t>CHORUS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843F34-CD6F-3629-70AF-901F9CED2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38238"/>
            <a:ext cx="12192000" cy="503872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500" b="1" i="1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45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Only believe, only believe,</a:t>
            </a:r>
            <a:endParaRPr lang="en-ZA" sz="4500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45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          All things are possible, only believe!</a:t>
            </a:r>
            <a:endParaRPr lang="en-ZA" sz="4500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3500" b="1" i="1" dirty="0"/>
              <a:t>  </a:t>
            </a:r>
            <a:endParaRPr lang="en-ZA" sz="2400" b="1" i="1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45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Only believe, only believe,</a:t>
            </a:r>
            <a:endParaRPr lang="en-ZA" sz="4500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45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rPr>
              <a:t>          All things are possible, only believe!</a:t>
            </a:r>
            <a:endParaRPr lang="en-ZA" sz="4500" dirty="0">
              <a:effectLst>
                <a:glow rad="63500">
                  <a:schemeClr val="bg1">
                    <a:alpha val="40000"/>
                  </a:schemeClr>
                </a:glow>
                <a:outerShdw blurRad="34925" dist="12700" dir="14400000" rotWithShape="0">
                  <a:prstClr val="black">
                    <a:alpha val="21000"/>
                  </a:prst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2400" b="1" i="1" dirty="0"/>
              <a:t>       </a:t>
            </a:r>
          </a:p>
          <a:p>
            <a:pPr marL="0" indent="0" algn="ctr">
              <a:buNone/>
            </a:pPr>
            <a:r>
              <a:rPr lang="en-ZA" sz="2400" b="1" i="1" dirty="0"/>
              <a:t>           </a:t>
            </a:r>
            <a:endParaRPr lang="en-ZA" sz="2400" dirty="0"/>
          </a:p>
          <a:p>
            <a:pPr marL="0" indent="0" algn="ctr">
              <a:buNone/>
            </a:pPr>
            <a:r>
              <a:rPr lang="en-ZA" sz="3500" b="1" i="1" dirty="0"/>
              <a:t>     </a:t>
            </a:r>
          </a:p>
          <a:p>
            <a:pPr marL="0" indent="0" algn="ctr">
              <a:buNone/>
            </a:pPr>
            <a:r>
              <a:rPr lang="en-ZA" sz="3500" b="1" i="1" dirty="0"/>
              <a:t>           </a:t>
            </a:r>
            <a:endParaRPr lang="en-ZA" sz="3500" dirty="0"/>
          </a:p>
        </p:txBody>
      </p:sp>
      <p:sp>
        <p:nvSpPr>
          <p:cNvPr id="6" name="Action Button: End 6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7DF44803-1270-E4FA-DF0C-D08EC76F9110}"/>
              </a:ext>
            </a:extLst>
          </p:cNvPr>
          <p:cNvSpPr/>
          <p:nvPr/>
        </p:nvSpPr>
        <p:spPr>
          <a:xfrm>
            <a:off x="5982489" y="6176963"/>
            <a:ext cx="919756" cy="31591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97810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heet of text on a white background">
            <a:extLst>
              <a:ext uri="{FF2B5EF4-FFF2-40B4-BE49-F238E27FC236}">
                <a16:creationId xmlns:a16="http://schemas.microsoft.com/office/drawing/2014/main" id="{B23C3F76-77DC-8B89-66DC-495D146C97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0261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3A418E6B-C5F0-4B95-8D77-61E3EF3B5DF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fb1a2f26cc1a4823d327eb0cd6c358d3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901890a3e05740c1817a029bfdc4cc6c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06F92EAB-D7FD-4FC8-B0C8-D42A01BBC6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BAE592F-4535-4586-90CE-240D0265A3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82A962C-141B-477B-8165-6B56EB85E479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5d42dc32-f564-4da9-885c-07f0455fcf06"/>
    <ds:schemaRef ds:uri="http://purl.org/dc/elements/1.1/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232</Words>
  <Application>Microsoft Office PowerPoint</Application>
  <PresentationFormat>Widescreen</PresentationFormat>
  <Paragraphs>48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ONLY BELIEVE</vt:lpstr>
      <vt:lpstr>1.</vt:lpstr>
      <vt:lpstr>CHORUS</vt:lpstr>
      <vt:lpstr>2. </vt:lpstr>
      <vt:lpstr>CHORUS</vt:lpstr>
      <vt:lpstr>3.</vt:lpstr>
      <vt:lpstr>CHORUS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DCT Choir</dc:creator>
  <cp:lastModifiedBy>DCT Choir</cp:lastModifiedBy>
  <cp:revision>3</cp:revision>
  <dcterms:created xsi:type="dcterms:W3CDTF">2025-10-26T18:00:21Z</dcterms:created>
  <dcterms:modified xsi:type="dcterms:W3CDTF">2025-10-26T18:30:14Z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