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EE8FD085-674C-476F-BA8F-24C4DDE44747}"/>
    <pc:docChg chg="custSel modSld">
      <pc:chgData name="DCT Choir" userId="975f45da-5bc3-40be-b9c6-56615e3435e3" providerId="ADAL" clId="{EE8FD085-674C-476F-BA8F-24C4DDE44747}" dt="2026-01-03T14:58:09.565" v="56" actId="20577"/>
      <pc:docMkLst>
        <pc:docMk/>
      </pc:docMkLst>
      <pc:sldChg chg="modSp mod">
        <pc:chgData name="DCT Choir" userId="975f45da-5bc3-40be-b9c6-56615e3435e3" providerId="ADAL" clId="{EE8FD085-674C-476F-BA8F-24C4DDE44747}" dt="2026-01-03T14:55:05.989" v="36" actId="20577"/>
        <pc:sldMkLst>
          <pc:docMk/>
          <pc:sldMk cId="3680489445" sldId="258"/>
        </pc:sldMkLst>
        <pc:spChg chg="mod">
          <ac:chgData name="DCT Choir" userId="975f45da-5bc3-40be-b9c6-56615e3435e3" providerId="ADAL" clId="{EE8FD085-674C-476F-BA8F-24C4DDE44747}" dt="2026-01-03T14:55:05.989" v="36" actId="20577"/>
          <ac:spMkLst>
            <pc:docMk/>
            <pc:sldMk cId="3680489445" sldId="258"/>
            <ac:spMk id="3" creationId="{E5626F90-C703-254A-D0BB-70725478A1B7}"/>
          </ac:spMkLst>
        </pc:spChg>
        <pc:spChg chg="mod">
          <ac:chgData name="DCT Choir" userId="975f45da-5bc3-40be-b9c6-56615e3435e3" providerId="ADAL" clId="{EE8FD085-674C-476F-BA8F-24C4DDE44747}" dt="2026-01-03T14:52:31.432" v="20" actId="1076"/>
          <ac:spMkLst>
            <pc:docMk/>
            <pc:sldMk cId="3680489445" sldId="258"/>
            <ac:spMk id="4" creationId="{408018E1-26D6-4150-A13A-7F4EAAA4A963}"/>
          </ac:spMkLst>
        </pc:spChg>
      </pc:sldChg>
      <pc:sldChg chg="modSp mod">
        <pc:chgData name="DCT Choir" userId="975f45da-5bc3-40be-b9c6-56615e3435e3" providerId="ADAL" clId="{EE8FD085-674C-476F-BA8F-24C4DDE44747}" dt="2026-01-03T14:54:54.009" v="34" actId="20577"/>
        <pc:sldMkLst>
          <pc:docMk/>
          <pc:sldMk cId="481596626" sldId="260"/>
        </pc:sldMkLst>
        <pc:spChg chg="mod">
          <ac:chgData name="DCT Choir" userId="975f45da-5bc3-40be-b9c6-56615e3435e3" providerId="ADAL" clId="{EE8FD085-674C-476F-BA8F-24C4DDE44747}" dt="2026-01-03T14:54:54.009" v="34" actId="20577"/>
          <ac:spMkLst>
            <pc:docMk/>
            <pc:sldMk cId="481596626" sldId="260"/>
            <ac:spMk id="3" creationId="{BC862E1F-5CDC-68FD-B394-F36381969ECE}"/>
          </ac:spMkLst>
        </pc:spChg>
      </pc:sldChg>
      <pc:sldChg chg="modSp mod">
        <pc:chgData name="DCT Choir" userId="975f45da-5bc3-40be-b9c6-56615e3435e3" providerId="ADAL" clId="{EE8FD085-674C-476F-BA8F-24C4DDE44747}" dt="2026-01-03T14:58:09.565" v="56" actId="20577"/>
        <pc:sldMkLst>
          <pc:docMk/>
          <pc:sldMk cId="1404215750" sldId="262"/>
        </pc:sldMkLst>
        <pc:spChg chg="mod">
          <ac:chgData name="DCT Choir" userId="975f45da-5bc3-40be-b9c6-56615e3435e3" providerId="ADAL" clId="{EE8FD085-674C-476F-BA8F-24C4DDE44747}" dt="2026-01-03T14:58:09.565" v="56" actId="20577"/>
          <ac:spMkLst>
            <pc:docMk/>
            <pc:sldMk cId="1404215750" sldId="262"/>
            <ac:spMk id="3" creationId="{15983CFC-C29B-B156-B4B3-100B842165A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9638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16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1702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575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9958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07520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760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3809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45615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1385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5517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D448719-A282-4A88-A5AE-0C758814B21F}" type="datetimeFigureOut">
              <a:rPr lang="en-ZA" smtClean="0"/>
              <a:t>2026/01/03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68CBCB46-E7FD-4458-81BC-B8D0CE3FD1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9431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A0AFC-AFA3-62C1-DC67-FA0A0056B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5596"/>
            <a:ext cx="9144000" cy="2387600"/>
          </a:xfrm>
        </p:spPr>
        <p:txBody>
          <a:bodyPr>
            <a:normAutofit/>
          </a:bodyPr>
          <a:lstStyle/>
          <a:p>
            <a:r>
              <a:rPr lang="en-ZA" sz="9600" dirty="0">
                <a:solidFill>
                  <a:srgbClr val="FFFF00"/>
                </a:solidFill>
              </a:rPr>
              <a:t>Pour Moi Chrétien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E7C7CE-49FD-4F9D-CA9C-339550DDF8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7000" dirty="0"/>
              <a:t>838</a:t>
            </a:r>
          </a:p>
        </p:txBody>
      </p:sp>
    </p:spTree>
    <p:extLst>
      <p:ext uri="{BB962C8B-B14F-4D97-AF65-F5344CB8AC3E}">
        <p14:creationId xmlns:p14="http://schemas.microsoft.com/office/powerpoint/2010/main" val="38976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05DA1-F0F1-DDC8-69F2-FEE3D2F71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102"/>
            <a:ext cx="10515600" cy="670045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A4DE1-28A7-009A-1242-F66ED98C85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66161"/>
            <a:ext cx="12192000" cy="322627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500" dirty="0"/>
              <a:t>Pour moi chrétien, la terre est un exil ;</a:t>
            </a:r>
          </a:p>
          <a:p>
            <a:pPr marL="0" indent="0" algn="ctr">
              <a:buNone/>
            </a:pPr>
            <a:r>
              <a:rPr lang="fr-FR" sz="4500" dirty="0"/>
              <a:t>Mais tout est bien, mais tout est bien.</a:t>
            </a:r>
          </a:p>
          <a:p>
            <a:pPr marL="0" indent="0" algn="ctr">
              <a:buNone/>
            </a:pPr>
            <a:r>
              <a:rPr lang="fr-FR" sz="4500" dirty="0"/>
              <a:t>Il faut marcher de péril en péril ;</a:t>
            </a:r>
          </a:p>
          <a:p>
            <a:pPr marL="0" indent="0" algn="ctr">
              <a:buNone/>
            </a:pPr>
            <a:r>
              <a:rPr lang="fr-FR" sz="4500" dirty="0"/>
              <a:t>Mais tout est bien, mais tout est bien.</a:t>
            </a:r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AAE8FF-C556-E9EF-BEDE-565440268324}"/>
              </a:ext>
            </a:extLst>
          </p:cNvPr>
          <p:cNvSpPr txBox="1"/>
          <p:nvPr/>
        </p:nvSpPr>
        <p:spPr>
          <a:xfrm>
            <a:off x="0" y="4537494"/>
            <a:ext cx="120597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For me as a Christian, the earth is an exile;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But everything is good, but everything is good.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We must walk from peril to peril;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But everything is good, but everything is good.</a:t>
            </a:r>
            <a:endParaRPr lang="en-ZA" sz="3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92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F8F1E-7A43-C1A8-462E-6692EC756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245"/>
            <a:ext cx="10515600" cy="652792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26F90-C703-254A-D0BB-70725478A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81037"/>
            <a:ext cx="12192000" cy="323535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500" dirty="0"/>
              <a:t>Pourquoi les pleurs, la terreur ou l'ennui ?</a:t>
            </a:r>
          </a:p>
          <a:p>
            <a:pPr marL="0" indent="0" algn="ctr">
              <a:buNone/>
            </a:pPr>
            <a:r>
              <a:rPr lang="fr-FR" sz="4500" dirty="0"/>
              <a:t>Christ est à moi demain comme aujourd'hui;</a:t>
            </a:r>
          </a:p>
          <a:p>
            <a:pPr marL="0" indent="0" algn="ctr">
              <a:buNone/>
            </a:pPr>
            <a:r>
              <a:rPr lang="fr-FR" sz="4500" dirty="0"/>
              <a:t>Au ciel bientôt je serai tout à lui.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bien.</a:t>
            </a:r>
          </a:p>
          <a:p>
            <a:pPr marL="0" indent="0" algn="ctr">
              <a:buNone/>
            </a:pPr>
            <a:r>
              <a:rPr lang="fr-FR" sz="3000" dirty="0"/>
              <a:t>(</a:t>
            </a:r>
            <a:r>
              <a:rPr lang="fr-FR" sz="3000" dirty="0" err="1"/>
              <a:t>repeat</a:t>
            </a:r>
            <a:r>
              <a:rPr lang="fr-FR" sz="3000" dirty="0"/>
              <a:t>)</a:t>
            </a:r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  <a:endParaRPr lang="en-ZA" sz="4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018E1-26D6-4150-A13A-7F4EAAA4A963}"/>
              </a:ext>
            </a:extLst>
          </p:cNvPr>
          <p:cNvSpPr txBox="1"/>
          <p:nvPr/>
        </p:nvSpPr>
        <p:spPr>
          <a:xfrm>
            <a:off x="1" y="4569183"/>
            <a:ext cx="12191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Why the crying, the terror or the boredom?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Christ is mine tomorrow as today;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In heaven soon I will be all his.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good.</a:t>
            </a:r>
            <a:endParaRPr lang="en-ZA" sz="3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489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11EAA-01E4-B5C4-F052-E797E54CC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245"/>
            <a:ext cx="10515600" cy="652792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B0995-6B91-F347-4BA5-991B90265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85346"/>
            <a:ext cx="12192000" cy="31949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4500" dirty="0"/>
              <a:t>Larmes, travail, deuil, tristesse ici-bas ;</a:t>
            </a:r>
          </a:p>
          <a:p>
            <a:pPr marL="0" indent="0" algn="ctr">
              <a:buNone/>
            </a:pPr>
            <a:r>
              <a:rPr lang="fr-FR" sz="4500" dirty="0"/>
              <a:t>Mais tout est bien, mais tout est bien.</a:t>
            </a:r>
          </a:p>
          <a:p>
            <a:pPr marL="0" indent="0" algn="ctr">
              <a:buNone/>
            </a:pPr>
            <a:r>
              <a:rPr lang="fr-FR" sz="4500" dirty="0"/>
              <a:t>De Canaan j'approche à chaque pas ;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bien.</a:t>
            </a:r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  <a:endParaRPr lang="en-ZA" sz="4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8EA1E9-7472-4EAD-C66E-22B322807CE7}"/>
              </a:ext>
            </a:extLst>
          </p:cNvPr>
          <p:cNvSpPr txBox="1"/>
          <p:nvPr/>
        </p:nvSpPr>
        <p:spPr>
          <a:xfrm>
            <a:off x="0" y="4477109"/>
            <a:ext cx="12191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Tears, work, mourning, sadness here below;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But everything is good, but everything is good.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I approach Canaan with every step;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good.</a:t>
            </a:r>
            <a:endParaRPr lang="en-ZA" sz="3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33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52C93-9672-A307-F52A-A1EF8CD4A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5883"/>
            <a:ext cx="10515600" cy="575154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862E1F-5CDC-68FD-B394-F36381969E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62983"/>
            <a:ext cx="12128740" cy="379879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FR" sz="4500" dirty="0"/>
              <a:t>En vain le monde et son charme trompeur</a:t>
            </a:r>
          </a:p>
          <a:p>
            <a:pPr marL="0" indent="0" algn="ctr">
              <a:buNone/>
            </a:pPr>
            <a:r>
              <a:rPr lang="fr-FR" sz="4500" dirty="0"/>
              <a:t>Dans ses liens veut retenir mon cœur ;</a:t>
            </a:r>
          </a:p>
          <a:p>
            <a:pPr marL="0" indent="0" algn="ctr">
              <a:buNone/>
            </a:pPr>
            <a:r>
              <a:rPr lang="fr-FR" sz="4500" dirty="0"/>
              <a:t>J'avance en paix, les yeux sur mon Sauveur.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bien.</a:t>
            </a:r>
          </a:p>
          <a:p>
            <a:pPr marL="0" indent="0" algn="ctr">
              <a:buNone/>
            </a:pPr>
            <a:r>
              <a:rPr lang="fr-FR" sz="4500" dirty="0"/>
              <a:t>(</a:t>
            </a:r>
            <a:r>
              <a:rPr lang="fr-FR" sz="4500" dirty="0" err="1"/>
              <a:t>repeat</a:t>
            </a:r>
            <a:r>
              <a:rPr lang="fr-FR" sz="4500" dirty="0"/>
              <a:t>)</a:t>
            </a:r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  <a:endParaRPr lang="en-ZA" sz="4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E0016B-EC30-8D3C-F1DC-76C2671F6621}"/>
              </a:ext>
            </a:extLst>
          </p:cNvPr>
          <p:cNvSpPr txBox="1"/>
          <p:nvPr/>
        </p:nvSpPr>
        <p:spPr>
          <a:xfrm>
            <a:off x="0" y="4505348"/>
            <a:ext cx="1219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In vain the world and its deceptive charm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In its bonds wants to hold my heart;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I move forward in peace, my eyes on my Savior.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good.</a:t>
            </a:r>
            <a:endParaRPr lang="en-ZA" sz="3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596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12CF2-5131-4141-E82A-93B83ADE5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83781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AB5A7-A34E-3D7D-9A3D-65F1BCA55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59466"/>
            <a:ext cx="12192000" cy="37039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4500" dirty="0"/>
              <a:t>Encore un jour, et j'atteindrai le but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bien.</a:t>
            </a:r>
          </a:p>
          <a:p>
            <a:pPr marL="0" indent="0" algn="ctr">
              <a:buNone/>
            </a:pPr>
            <a:r>
              <a:rPr lang="fr-FR" sz="4500" dirty="0"/>
              <a:t>Et je verrai le pays du salut ;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bien.</a:t>
            </a:r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  <a:endParaRPr lang="en-ZA" sz="4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E5F748-92E5-2F61-BC9E-808FB3867D50}"/>
              </a:ext>
            </a:extLst>
          </p:cNvPr>
          <p:cNvSpPr txBox="1"/>
          <p:nvPr/>
        </p:nvSpPr>
        <p:spPr>
          <a:xfrm>
            <a:off x="0" y="4459856"/>
            <a:ext cx="1219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One more day, and I will reach the goal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And I will see the land of salvation;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good.</a:t>
            </a:r>
            <a:endParaRPr lang="en-ZA" sz="35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339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8CE0C-1640-18F3-4988-AF341F48B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/>
              <a:t>6.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83CFC-C29B-B156-B4B3-100B8421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4576"/>
            <a:ext cx="12192000" cy="374703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FR" sz="4500" dirty="0"/>
              <a:t>Encore un jour, le monde va passer.</a:t>
            </a:r>
          </a:p>
          <a:p>
            <a:pPr marL="0" indent="0" algn="ctr">
              <a:buNone/>
            </a:pPr>
            <a:r>
              <a:rPr lang="fr-FR" sz="4500" dirty="0"/>
              <a:t>O pèlerin, marche sans te lasser ;</a:t>
            </a:r>
          </a:p>
          <a:p>
            <a:pPr marL="0" indent="0" algn="ctr">
              <a:buNone/>
            </a:pPr>
            <a:r>
              <a:rPr lang="fr-FR" sz="4500" dirty="0"/>
              <a:t>Bientôt en Dieu tu vas te reposer.</a:t>
            </a:r>
          </a:p>
          <a:p>
            <a:pPr marL="0" indent="0" algn="ctr">
              <a:buNone/>
            </a:pPr>
            <a:r>
              <a:rPr lang="fr-FR" sz="4500" dirty="0"/>
              <a:t>Oui, tout est bien, oui, tout est bien</a:t>
            </a:r>
          </a:p>
          <a:p>
            <a:pPr marL="0" indent="0" algn="ctr">
              <a:buNone/>
            </a:pPr>
            <a:r>
              <a:rPr lang="fr-FR" sz="4500" dirty="0"/>
              <a:t>(</a:t>
            </a:r>
            <a:r>
              <a:rPr lang="fr-FR" sz="4500" dirty="0" err="1"/>
              <a:t>repeat</a:t>
            </a:r>
            <a:r>
              <a:rPr lang="fr-FR" sz="4500"/>
              <a:t>)</a:t>
            </a:r>
            <a:endParaRPr lang="fr-FR" sz="4500" dirty="0"/>
          </a:p>
          <a:p>
            <a:pPr marL="0" indent="0" algn="ctr">
              <a:buNone/>
            </a:pPr>
            <a:r>
              <a:rPr lang="fr-FR" sz="4500" dirty="0"/>
              <a:t>-----------------------------------------------------</a:t>
            </a:r>
            <a:endParaRPr lang="en-ZA" sz="4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86DADD-FFAA-72BF-C90E-0F039A37BF53}"/>
              </a:ext>
            </a:extLst>
          </p:cNvPr>
          <p:cNvSpPr txBox="1"/>
          <p:nvPr/>
        </p:nvSpPr>
        <p:spPr>
          <a:xfrm>
            <a:off x="0" y="4186537"/>
            <a:ext cx="1219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dirty="0">
                <a:solidFill>
                  <a:srgbClr val="FFFF00"/>
                </a:solidFill>
              </a:rPr>
              <a:t>One more day, the world will pass away.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O pilgrim, walk without tiring;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Soon in God you will rest.</a:t>
            </a:r>
          </a:p>
          <a:p>
            <a:pPr algn="ctr"/>
            <a:r>
              <a:rPr lang="en-US" sz="3500" dirty="0">
                <a:solidFill>
                  <a:srgbClr val="FFFF00"/>
                </a:solidFill>
              </a:rPr>
              <a:t>Yes, everything is good, yes, everything is good</a:t>
            </a:r>
            <a:endParaRPr lang="en-ZA" sz="3500" dirty="0">
              <a:solidFill>
                <a:srgbClr val="FFFF00"/>
              </a:solidFill>
            </a:endParaRPr>
          </a:p>
        </p:txBody>
      </p:sp>
      <p:sp>
        <p:nvSpPr>
          <p:cNvPr id="5" name="Action Button: Go to End 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702BFE7-9135-EBE4-26A1-58D2778214D7}"/>
              </a:ext>
            </a:extLst>
          </p:cNvPr>
          <p:cNvSpPr/>
          <p:nvPr/>
        </p:nvSpPr>
        <p:spPr>
          <a:xfrm>
            <a:off x="5608607" y="6433306"/>
            <a:ext cx="974785" cy="406438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04215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fb1a2f26cc1a4823d327eb0cd6c358d3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901890a3e05740c1817a029bfdc4cc6c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54FFA7-2A0E-4ABB-BDEA-6479F5D37FA2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048F27-6B49-4557-B737-DCFC4E3B5D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9BA7C1-05BE-461B-A910-73E049CD9F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495</Words>
  <Application>Microsoft Office PowerPoint</Application>
  <PresentationFormat>Widescreen</PresentationFormat>
  <Paragraphs>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Pour Moi Chrétien</vt:lpstr>
      <vt:lpstr>1.</vt:lpstr>
      <vt:lpstr>2.</vt:lpstr>
      <vt:lpstr>3.</vt:lpstr>
      <vt:lpstr>4.</vt:lpstr>
      <vt:lpstr>5.</vt:lpstr>
      <vt:lpstr>6.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Lubo Mbuyu</dc:creator>
  <cp:lastModifiedBy>DCT Choir</cp:lastModifiedBy>
  <cp:revision>1</cp:revision>
  <dcterms:created xsi:type="dcterms:W3CDTF">2025-11-08T17:13:16Z</dcterms:created>
  <dcterms:modified xsi:type="dcterms:W3CDTF">2026-01-03T14:58:17Z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