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2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580" autoAdjust="0"/>
  </p:normalViewPr>
  <p:slideViewPr>
    <p:cSldViewPr>
      <p:cViewPr varScale="1">
        <p:scale>
          <a:sx n="71" d="100"/>
          <a:sy n="71" d="100"/>
        </p:scale>
        <p:origin x="-13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21-Oct-18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21-Oct-18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21-Oct-18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21-Oct-18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21-Oct-18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21-Oct-18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21-Oct-18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21-Oct-18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21-Oct-18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21-Oct-18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21-Oct-18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21-Oct-18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US" dirty="0" smtClean="0"/>
              <a:t>Precious Lord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US" dirty="0" smtClean="0"/>
              <a:t>When my way grows drear, </a:t>
            </a:r>
          </a:p>
          <a:p>
            <a:pPr algn="ctr">
              <a:buFontTx/>
              <a:buNone/>
            </a:pPr>
            <a:r>
              <a:rPr lang="en-US" dirty="0" smtClean="0"/>
              <a:t>    Precious Lord linger near.</a:t>
            </a:r>
          </a:p>
          <a:p>
            <a:pPr algn="ctr">
              <a:buFontTx/>
              <a:buNone/>
            </a:pPr>
            <a:r>
              <a:rPr lang="en-US" dirty="0" smtClean="0"/>
              <a:t>When my </a:t>
            </a:r>
            <a:r>
              <a:rPr lang="en-US" dirty="0" smtClean="0"/>
              <a:t>life </a:t>
            </a:r>
            <a:r>
              <a:rPr lang="en-US" dirty="0" smtClean="0"/>
              <a:t>is almost gone</a:t>
            </a:r>
          </a:p>
          <a:p>
            <a:pPr algn="ctr">
              <a:buFontTx/>
              <a:buNone/>
            </a:pPr>
            <a:r>
              <a:rPr lang="en-US" dirty="0" smtClean="0"/>
              <a:t>Hear my cry, hear my call</a:t>
            </a:r>
          </a:p>
          <a:p>
            <a:pPr algn="ctr">
              <a:buFontTx/>
              <a:buNone/>
            </a:pPr>
            <a:r>
              <a:rPr lang="en-US" dirty="0" smtClean="0"/>
              <a:t>Hold my hand lest I </a:t>
            </a:r>
            <a:r>
              <a:rPr lang="en-US" dirty="0" smtClean="0"/>
              <a:t>fall:</a:t>
            </a:r>
            <a:endParaRPr lang="en-US" dirty="0" smtClean="0"/>
          </a:p>
          <a:p>
            <a:pPr algn="ctr">
              <a:buFontTx/>
              <a:buNone/>
            </a:pPr>
            <a:r>
              <a:rPr lang="en-US" dirty="0" smtClean="0"/>
              <a:t>Take my hand precious Lord, lead me home.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US" dirty="0" smtClean="0"/>
              <a:t>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US" dirty="0" smtClean="0"/>
              <a:t>Precious Lord, take my hand</a:t>
            </a:r>
          </a:p>
          <a:p>
            <a:pPr algn="ctr">
              <a:buFontTx/>
              <a:buNone/>
            </a:pPr>
            <a:r>
              <a:rPr lang="en-US" dirty="0" smtClean="0"/>
              <a:t>Lead me on, let me stand</a:t>
            </a:r>
          </a:p>
          <a:p>
            <a:pPr algn="ctr">
              <a:buFontTx/>
              <a:buNone/>
            </a:pPr>
            <a:r>
              <a:rPr lang="en-US" dirty="0" smtClean="0"/>
              <a:t>I am tired, </a:t>
            </a:r>
            <a:r>
              <a:rPr lang="en-US" dirty="0" smtClean="0"/>
              <a:t>I am </a:t>
            </a:r>
            <a:r>
              <a:rPr lang="en-US" dirty="0" smtClean="0"/>
              <a:t>weak, I am worn,</a:t>
            </a:r>
          </a:p>
          <a:p>
            <a:pPr algn="ctr">
              <a:buFontTx/>
              <a:buNone/>
            </a:pPr>
            <a:r>
              <a:rPr lang="en-US" dirty="0" smtClean="0"/>
              <a:t>Through the storm, through the night</a:t>
            </a:r>
          </a:p>
          <a:p>
            <a:pPr algn="ctr">
              <a:buFontTx/>
              <a:buNone/>
            </a:pPr>
            <a:r>
              <a:rPr lang="en-US" dirty="0" smtClean="0"/>
              <a:t>Lead me on to the </a:t>
            </a:r>
            <a:r>
              <a:rPr lang="en-US" dirty="0" smtClean="0"/>
              <a:t>light:</a:t>
            </a:r>
            <a:endParaRPr lang="en-US" dirty="0" smtClean="0"/>
          </a:p>
          <a:p>
            <a:pPr algn="ctr">
              <a:buFontTx/>
              <a:buNone/>
            </a:pPr>
            <a:r>
              <a:rPr lang="en-US" dirty="0" smtClean="0"/>
              <a:t>Take my hand precious Lord, lead me home. 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US" dirty="0" smtClean="0"/>
              <a:t>Chorus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US" dirty="0" smtClean="0"/>
              <a:t>When the darkness appears </a:t>
            </a:r>
          </a:p>
          <a:p>
            <a:pPr algn="ctr">
              <a:buFontTx/>
              <a:buNone/>
            </a:pPr>
            <a:r>
              <a:rPr lang="en-US" dirty="0" smtClean="0"/>
              <a:t>And the night draws near</a:t>
            </a:r>
          </a:p>
          <a:p>
            <a:pPr algn="ctr">
              <a:buFontTx/>
              <a:buNone/>
            </a:pPr>
            <a:r>
              <a:rPr lang="en-US" dirty="0" smtClean="0"/>
              <a:t>And the day is past and gone</a:t>
            </a:r>
          </a:p>
          <a:p>
            <a:pPr algn="ctr">
              <a:buFontTx/>
              <a:buNone/>
            </a:pPr>
            <a:r>
              <a:rPr lang="en-US" dirty="0" smtClean="0"/>
              <a:t>At the river I stand</a:t>
            </a:r>
          </a:p>
          <a:p>
            <a:pPr algn="ctr">
              <a:buFontTx/>
              <a:buNone/>
            </a:pPr>
            <a:r>
              <a:rPr lang="en-US" dirty="0" smtClean="0"/>
              <a:t>Guide my feet, hold my </a:t>
            </a:r>
            <a:r>
              <a:rPr lang="en-US" dirty="0" smtClean="0"/>
              <a:t>hand:</a:t>
            </a:r>
            <a:endParaRPr lang="en-US" dirty="0" smtClean="0"/>
          </a:p>
          <a:p>
            <a:pPr algn="ctr">
              <a:buFontTx/>
              <a:buNone/>
            </a:pPr>
            <a:r>
              <a:rPr lang="en-US" dirty="0" smtClean="0"/>
              <a:t>Take my hand precious Lord, lead me home. </a:t>
            </a:r>
          </a:p>
          <a:p>
            <a:pPr algn="ctr">
              <a:buFontTx/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US" dirty="0" smtClean="0"/>
              <a:t>2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US" dirty="0" smtClean="0"/>
              <a:t>When my work is all done</a:t>
            </a:r>
          </a:p>
          <a:p>
            <a:pPr algn="ctr">
              <a:buFontTx/>
              <a:buNone/>
            </a:pPr>
            <a:r>
              <a:rPr lang="en-US" dirty="0" smtClean="0"/>
              <a:t>And my race here is run</a:t>
            </a:r>
          </a:p>
          <a:p>
            <a:pPr algn="ctr">
              <a:buFontTx/>
              <a:buNone/>
            </a:pPr>
            <a:r>
              <a:rPr lang="en-US" dirty="0" smtClean="0"/>
              <a:t>Let me see by the light</a:t>
            </a:r>
          </a:p>
          <a:p>
            <a:pPr algn="ctr">
              <a:buFontTx/>
              <a:buNone/>
            </a:pPr>
            <a:r>
              <a:rPr lang="en-US" dirty="0" smtClean="0"/>
              <a:t>You have shown</a:t>
            </a:r>
          </a:p>
          <a:p>
            <a:pPr algn="ctr">
              <a:buFontTx/>
              <a:buNone/>
            </a:pPr>
            <a:r>
              <a:rPr lang="en-US" dirty="0" smtClean="0"/>
              <a:t>That fair city so bright</a:t>
            </a:r>
          </a:p>
          <a:p>
            <a:pPr algn="ctr">
              <a:buFontTx/>
              <a:buNone/>
            </a:pPr>
            <a:r>
              <a:rPr lang="en-US" dirty="0" smtClean="0"/>
              <a:t>Where the Lamb is </a:t>
            </a:r>
            <a:r>
              <a:rPr lang="en-US" smtClean="0"/>
              <a:t>the </a:t>
            </a:r>
            <a:r>
              <a:rPr lang="en-US" smtClean="0"/>
              <a:t>light:</a:t>
            </a:r>
            <a:endParaRPr lang="en-US" dirty="0" smtClean="0"/>
          </a:p>
          <a:p>
            <a:pPr algn="ctr">
              <a:buFontTx/>
              <a:buNone/>
            </a:pPr>
            <a:r>
              <a:rPr lang="en-US" dirty="0" smtClean="0"/>
              <a:t>Take my hand precious Lord, lead me home. </a:t>
            </a:r>
          </a:p>
          <a:p>
            <a:pPr algn="ctr">
              <a:buFontTx/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US" smtClean="0"/>
              <a:t>3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buFontTx/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</TotalTime>
  <Words>179</Words>
  <Application>Microsoft Office PowerPoint</Application>
  <PresentationFormat>On-screen Show (4:3)</PresentationFormat>
  <Paragraphs>30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Concourse</vt:lpstr>
      <vt:lpstr>Precious Lord</vt:lpstr>
      <vt:lpstr>1</vt:lpstr>
      <vt:lpstr>Chorus</vt:lpstr>
      <vt:lpstr>2</vt:lpstr>
      <vt:lpstr>3</vt:lpstr>
      <vt:lpstr>Slide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Precious Lord</dc:title>
  <dc:creator>Tharcisse Yambayamba</dc:creator>
  <cp:lastModifiedBy>Tharcisse Yambayamba</cp:lastModifiedBy>
  <cp:revision>11</cp:revision>
  <dcterms:created xsi:type="dcterms:W3CDTF">2006-08-16T00:00:00Z</dcterms:created>
  <dcterms:modified xsi:type="dcterms:W3CDTF">2018-10-21T11:09:04Z</dcterms:modified>
</cp:coreProperties>
</file>