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64B707-BD89-41D9-9700-F02129A08986}" v="1" dt="2026-01-03T12:59:03.8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EE8FD085-674C-476F-BA8F-24C4DDE44747}"/>
    <pc:docChg chg="modSld">
      <pc:chgData name="DCT Choir" userId="975f45da-5bc3-40be-b9c6-56615e3435e3" providerId="ADAL" clId="{EE8FD085-674C-476F-BA8F-24C4DDE44747}" dt="2026-01-03T12:59:03.883" v="0"/>
      <pc:docMkLst>
        <pc:docMk/>
      </pc:docMkLst>
      <pc:sldChg chg="modSp">
        <pc:chgData name="DCT Choir" userId="975f45da-5bc3-40be-b9c6-56615e3435e3" providerId="ADAL" clId="{EE8FD085-674C-476F-BA8F-24C4DDE44747}" dt="2026-01-03T12:59:03.883" v="0"/>
        <pc:sldMkLst>
          <pc:docMk/>
          <pc:sldMk cId="3357295052" sldId="258"/>
        </pc:sldMkLst>
        <pc:spChg chg="mod">
          <ac:chgData name="DCT Choir" userId="975f45da-5bc3-40be-b9c6-56615e3435e3" providerId="ADAL" clId="{EE8FD085-674C-476F-BA8F-24C4DDE44747}" dt="2026-01-03T12:59:03.883" v="0"/>
          <ac:spMkLst>
            <pc:docMk/>
            <pc:sldMk cId="3357295052" sldId="258"/>
            <ac:spMk id="3" creationId="{8F9EE4BD-3558-176C-A339-F1CE5FBF704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65805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925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8579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4819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14260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5499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86385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63317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4406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61435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17167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1530CD45-04B5-4257-AB83-A5F5A407451D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8BCFDCF0-A104-4D6E-AC94-A716973A381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60007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4E204-4BB4-D1E5-1BC6-A1E78B23CE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Autofit/>
          </a:bodyPr>
          <a:lstStyle/>
          <a:p>
            <a:r>
              <a:rPr lang="en-ZA" sz="10000" b="1" dirty="0"/>
              <a:t>Revive Us Again </a:t>
            </a:r>
            <a:endParaRPr lang="en-ZA" sz="10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1D48DF-F2F5-1D59-0397-9B694D95B4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8217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B3DD6-5F28-E6F2-C862-AFD118602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C0132-6450-7552-DDC2-1934382B4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We praise thee, o God ! </a:t>
            </a:r>
          </a:p>
          <a:p>
            <a:pPr marL="0" indent="0" algn="ctr">
              <a:buNone/>
            </a:pPr>
            <a:r>
              <a:rPr lang="en-US" sz="5000" dirty="0"/>
              <a:t>For the son of thy love, </a:t>
            </a:r>
          </a:p>
          <a:p>
            <a:pPr marL="0" indent="0" algn="ctr">
              <a:buNone/>
            </a:pPr>
            <a:r>
              <a:rPr lang="en-US" sz="5000" dirty="0"/>
              <a:t>For Jesus, who died </a:t>
            </a:r>
          </a:p>
          <a:p>
            <a:pPr marL="0" indent="0" algn="ctr">
              <a:buNone/>
            </a:pPr>
            <a:r>
              <a:rPr lang="en-US" sz="5000" dirty="0"/>
              <a:t>And is now gone above.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908213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4C07E-2DEF-F378-21CE-7C8B4CBB6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EE4BD-3558-176C-A339-F1CE5FBF70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Hallelujah! amen, </a:t>
            </a:r>
          </a:p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Revive us again.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3357295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20718-863E-A0D5-750F-6D84E7B9A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C3DAE9-F826-CC19-8A3A-D79AA2B64E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We praise thee, o God ! </a:t>
            </a:r>
          </a:p>
          <a:p>
            <a:pPr marL="0" indent="0" algn="ctr">
              <a:buNone/>
            </a:pPr>
            <a:r>
              <a:rPr lang="en-US" sz="5000" dirty="0"/>
              <a:t>For the spirit of light, </a:t>
            </a:r>
          </a:p>
          <a:p>
            <a:pPr marL="0" indent="0" algn="ctr">
              <a:buNone/>
            </a:pPr>
            <a:r>
              <a:rPr lang="en-US" sz="5000" dirty="0"/>
              <a:t>Who has shown us our </a:t>
            </a:r>
            <a:r>
              <a:rPr lang="en-US" sz="5000" dirty="0" err="1"/>
              <a:t>saviour</a:t>
            </a:r>
            <a:r>
              <a:rPr lang="en-US" sz="5000" dirty="0"/>
              <a:t> </a:t>
            </a:r>
          </a:p>
          <a:p>
            <a:pPr marL="0" indent="0" algn="ctr">
              <a:buNone/>
            </a:pPr>
            <a:r>
              <a:rPr lang="en-US" sz="5000" dirty="0"/>
              <a:t>And scattered our night.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2753474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F363E-B770-9D0C-059E-E5180C610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F054E-82EC-1BC8-966A-61B936505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AF334-5BEB-E3AD-CB5B-C5AACA16D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Hallelujah! amen, </a:t>
            </a:r>
          </a:p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Revive us again.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1455759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9085A-5196-30B4-4198-42AF78F0C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B7A61-6156-6CB8-7DE5-AD234BC53C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All glory and praise to </a:t>
            </a:r>
          </a:p>
          <a:p>
            <a:pPr marL="0" indent="0" algn="ctr">
              <a:buNone/>
            </a:pPr>
            <a:r>
              <a:rPr lang="en-US" sz="5000" dirty="0"/>
              <a:t>The lamb that was slain, </a:t>
            </a:r>
          </a:p>
          <a:p>
            <a:pPr marL="0" indent="0" algn="ctr">
              <a:buNone/>
            </a:pPr>
            <a:r>
              <a:rPr lang="en-US" sz="5000" dirty="0"/>
              <a:t>Who has borne all our sins </a:t>
            </a:r>
          </a:p>
          <a:p>
            <a:pPr marL="0" indent="0" algn="ctr">
              <a:buNone/>
            </a:pPr>
            <a:r>
              <a:rPr lang="en-US" sz="5000" dirty="0"/>
              <a:t>And hath cleansed </a:t>
            </a:r>
            <a:r>
              <a:rPr lang="en-US" sz="5000" dirty="0" err="1"/>
              <a:t>ev’ry</a:t>
            </a:r>
            <a:r>
              <a:rPr lang="en-US" sz="5000" dirty="0"/>
              <a:t> stain.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3202359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6C857-4AA7-694B-B890-A800235D4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E458C-393C-4228-7824-A3FA17310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59FAF8-CB38-2FBE-8CEC-EDB05B78FC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Hallelujah! amen, </a:t>
            </a:r>
          </a:p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Revive us again.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3067846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BD5A3-6BEB-966C-F2B5-A3D72C73A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70DA09-ADC4-6FCF-207B-1DE4EDA886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Revive us again, </a:t>
            </a:r>
          </a:p>
          <a:p>
            <a:pPr marL="0" indent="0" algn="ctr">
              <a:buNone/>
            </a:pPr>
            <a:r>
              <a:rPr lang="en-US" sz="5000" dirty="0"/>
              <a:t>Fill each heart with thy love, </a:t>
            </a:r>
          </a:p>
          <a:p>
            <a:pPr marL="0" indent="0" algn="ctr">
              <a:buNone/>
            </a:pPr>
            <a:r>
              <a:rPr lang="en-US" sz="5000" dirty="0"/>
              <a:t>May each soul be rekindled </a:t>
            </a:r>
          </a:p>
          <a:p>
            <a:pPr marL="0" indent="0" algn="ctr">
              <a:buNone/>
            </a:pPr>
            <a:r>
              <a:rPr lang="en-US" sz="5000" dirty="0"/>
              <a:t>With fire from above. </a:t>
            </a:r>
            <a:endParaRPr lang="en-ZA" sz="5000" dirty="0"/>
          </a:p>
        </p:txBody>
      </p:sp>
    </p:spTree>
    <p:extLst>
      <p:ext uri="{BB962C8B-B14F-4D97-AF65-F5344CB8AC3E}">
        <p14:creationId xmlns:p14="http://schemas.microsoft.com/office/powerpoint/2010/main" val="1760176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D2168-809E-8ADE-680A-E597468E0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CAA5C-037E-78E1-7DC4-4C8560F03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3FAB02-454F-9A3D-E9E6-0FD033928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Hallelujah! amen, </a:t>
            </a:r>
          </a:p>
          <a:p>
            <a:pPr marL="0" indent="0" algn="ctr">
              <a:buNone/>
            </a:pPr>
            <a:r>
              <a:rPr lang="en-US" sz="5000" dirty="0"/>
              <a:t>Hallelujah! thine the glory, </a:t>
            </a:r>
          </a:p>
          <a:p>
            <a:pPr marL="0" indent="0" algn="ctr">
              <a:buNone/>
            </a:pPr>
            <a:r>
              <a:rPr lang="en-US" sz="5000" dirty="0"/>
              <a:t>Revive us again. </a:t>
            </a:r>
            <a:endParaRPr lang="en-ZA" sz="50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770AB15-7DE5-9EFA-9AAB-AC65CD603F9E}"/>
              </a:ext>
            </a:extLst>
          </p:cNvPr>
          <p:cNvSpPr/>
          <p:nvPr/>
        </p:nvSpPr>
        <p:spPr>
          <a:xfrm>
            <a:off x="5650992" y="5596128"/>
            <a:ext cx="1106424" cy="580835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270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sheet of paper with black text">
            <a:extLst>
              <a:ext uri="{FF2B5EF4-FFF2-40B4-BE49-F238E27FC236}">
                <a16:creationId xmlns:a16="http://schemas.microsoft.com/office/drawing/2014/main" id="{383B6383-39BA-BAAC-A44E-F8A07AB69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220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CF7E81EB-7B21-43A7-9BD2-D4B8FF58F0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F1B27D-4BA5-486D-AB49-E53C55DC2B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D58517F-DDB2-43D2-9312-C009F4B517D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189</Words>
  <Application>Microsoft Office PowerPoint</Application>
  <PresentationFormat>Widescreen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Revive Us Again </vt:lpstr>
      <vt:lpstr>1.</vt:lpstr>
      <vt:lpstr>Chorus</vt:lpstr>
      <vt:lpstr>2.</vt:lpstr>
      <vt:lpstr>Chorus</vt:lpstr>
      <vt:lpstr>3.</vt:lpstr>
      <vt:lpstr>Chorus</vt:lpstr>
      <vt:lpstr>4.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3</cp:revision>
  <dcterms:created xsi:type="dcterms:W3CDTF">2025-12-27T14:06:52Z</dcterms:created>
  <dcterms:modified xsi:type="dcterms:W3CDTF">2026-01-03T12:59:14Z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