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62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F8CCD5-F406-972E-8066-D0FFC48C8E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9C501DB-66AD-8AB2-FAA1-5E55B9C9A9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69A571-FD26-635C-EC64-A5DD17CBD8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BA808-1621-422E-B4A5-2763876F6F16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9BF6D8-1B1B-8167-0E04-204B6F1695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CFC1B4-34D3-2344-169A-8946CBD6E2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416B8-2BF9-47E4-B5AF-D362C36C1E8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9079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36B5B8-2457-D113-1B40-1682FE3BBA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39A0C7-7CAB-73AF-EFDB-0503B8164C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B4E97F-A9E3-FD90-F2F8-758513E4C3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BA808-1621-422E-B4A5-2763876F6F16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D3F25D-5E56-B2FC-F746-A047EDC70B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FD2426-29B8-43F7-5707-960E02FF7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416B8-2BF9-47E4-B5AF-D362C36C1E8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62887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5E60C9-2932-065D-3C5F-358299C4DF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5C347A-BECF-3F0B-E12D-C5DFA67BC3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520FD9-1901-39E8-15DB-0CC112FB94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BA808-1621-422E-B4A5-2763876F6F16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E7EECA-8559-A9CD-9484-F328790D24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659C1F-3069-C3A4-A20F-E459C5C5BA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416B8-2BF9-47E4-B5AF-D362C36C1E8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631052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BD0325-C533-FE74-A019-418AE6B73A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D7A6E2-54D1-E15A-9DD1-1F7E14C2282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14D76C-B425-D4A9-59E4-4BDC19CA36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DAA784-DACC-E6BA-1F61-3ADA0F3FFD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BA808-1621-422E-B4A5-2763876F6F16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1E6F36-831C-031A-42D9-78A060155E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C9D01B-1CCD-3443-99E8-BFCE842B04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416B8-2BF9-47E4-B5AF-D362C36C1E8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58523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2F059E-B21F-4656-BA66-EBA99A5DA3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CCE6B2-2529-BCB9-DB2F-37FEDCFEB4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554568-B0D0-B7D2-AEF4-D1C2FD4ECD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A80461F-E7E2-2146-F7BE-83881A553F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07AE3D8-59F8-C5E8-E357-15FC122A665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8069F2-28D2-44A5-9F74-4AA12BB7E5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BA808-1621-422E-B4A5-2763876F6F16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AAE1ECC-70B7-8DBA-221B-14A9D65BF3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99E6EA3-9E32-FEB9-3087-2D05E69DD5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416B8-2BF9-47E4-B5AF-D362C36C1E8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62245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B02AD9-C42C-7F3B-5689-29BBBF5CDA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795EC7-C90D-9766-E43C-C26FA57344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BA808-1621-422E-B4A5-2763876F6F16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36BDD1C-ADD2-E32D-2B44-8D2155828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06238A-6EF0-8B5A-5FDB-4F99C7165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416B8-2BF9-47E4-B5AF-D362C36C1E8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04000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88DE375-9DF2-1B0E-1FA3-BDE3A30D50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BA808-1621-422E-B4A5-2763876F6F16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BB55A0C-DFA8-11C8-E83C-07FD2FF65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75B641-C35D-A334-8697-4AAA99B4A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416B8-2BF9-47E4-B5AF-D362C36C1E8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694465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38B281-FA4F-F08C-059A-3F25FF9EA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365D82-F05D-FAA0-7FD5-CB5C1AEB56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649D91-3D70-2EB5-1849-8B3A3E7B92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5F1FA8-A509-5D71-713C-A0B827ECD6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BA808-1621-422E-B4A5-2763876F6F16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EB8F50-526F-8CB4-DAA8-0149D355F3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320659-9281-7C10-5C0E-DB37350DA9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416B8-2BF9-47E4-B5AF-D362C36C1E8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55737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BADF81-1F60-6879-E777-E0341DEB23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0920202-8366-C8F9-3754-155C727A838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A3824C-C290-6EBB-4CB5-A8EC978EF1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B61C88-C8D0-0053-ED0B-F4F8EAC5C6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BA808-1621-422E-B4A5-2763876F6F16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D3FE83-53ED-9B95-E695-92EC3C012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EEB098-C418-B19B-CACA-8A5C582371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416B8-2BF9-47E4-B5AF-D362C36C1E8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2796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1B447E-C4EA-0438-C696-98562858F3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B99875-EC4F-742B-E0C6-545BFFD6B6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CB9C90-FD37-9008-6B0F-B7A7E48145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BA808-1621-422E-B4A5-2763876F6F16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66EC28-FFB4-55A0-2176-89A18D1547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5A1B95-F544-417B-E35F-3F588AB74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416B8-2BF9-47E4-B5AF-D362C36C1E8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834621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5BF90EC-834C-7C7F-78BD-5FA763A7B3F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0462B68-16F0-A450-B9E5-BB52E00554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7584FC-B3EC-58C5-CA0C-5925644AFB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3BA808-1621-422E-B4A5-2763876F6F16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052C53-D1FF-36F5-FE2B-7F66B3E7E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5E22F2-392D-9DBD-1862-50711B1F48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416B8-2BF9-47E4-B5AF-D362C36C1E8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90463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7538D7-7B14-219A-15AA-B5415AF1B0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BE3CCD-B809-CD74-D682-5804A8D133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EB3D39-D72F-77B2-E672-7CB5A0AA6B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63BA808-1621-422E-B4A5-2763876F6F16}" type="datetimeFigureOut">
              <a:rPr lang="en-ZA" smtClean="0"/>
              <a:t>2025/12/27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F3FE5E-EE23-DCC0-5EA8-3B9BC45ED3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2953B2-6D6D-90F5-049F-E85F1A41A3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96416B8-2BF9-47E4-B5AF-D362C36C1E8E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40075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57F16A-63AD-5F19-9CAA-004DBE227E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122363"/>
            <a:ext cx="12192000" cy="2387600"/>
          </a:xfrm>
        </p:spPr>
        <p:txBody>
          <a:bodyPr>
            <a:noAutofit/>
          </a:bodyPr>
          <a:lstStyle/>
          <a:p>
            <a:r>
              <a:rPr lang="en-ZA" sz="10000" dirty="0">
                <a:solidFill>
                  <a:srgbClr val="FF0000"/>
                </a:solidFill>
              </a:rPr>
              <a:t>Rise, Ye Children Of Salvation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EF73A9-DAD4-1DB9-D4A6-4BB5175057D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ZA" sz="10000" dirty="0"/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30071681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58DC3E-B435-50A4-BAC5-775B6962DC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>
                <a:solidFill>
                  <a:srgbClr val="FF0000"/>
                </a:solidFill>
              </a:rPr>
              <a:t>1.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B82AC4-A3C1-1B7E-B8F5-E608CCE598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597025"/>
            <a:ext cx="12192000" cy="4351338"/>
          </a:xfrm>
        </p:spPr>
        <p:txBody>
          <a:bodyPr>
            <a:normAutofit lnSpcReduction="100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4500" dirty="0"/>
              <a:t>Rise, ye children of salvation,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4500" dirty="0"/>
              <a:t>All who cleave to Christ the head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4500" dirty="0"/>
              <a:t>Wake, arise! O mighty nation,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4500" dirty="0"/>
              <a:t>Ere the foe on Zion tread.</a:t>
            </a:r>
            <a:endParaRPr lang="en-ZA" sz="4500" dirty="0"/>
          </a:p>
        </p:txBody>
      </p:sp>
    </p:spTree>
    <p:extLst>
      <p:ext uri="{BB962C8B-B14F-4D97-AF65-F5344CB8AC3E}">
        <p14:creationId xmlns:p14="http://schemas.microsoft.com/office/powerpoint/2010/main" val="24848884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EEB5AF-4B6B-6DCA-3A9B-797F31D5BC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6196" y="18255"/>
            <a:ext cx="10515600" cy="896145"/>
          </a:xfrm>
        </p:spPr>
        <p:txBody>
          <a:bodyPr/>
          <a:lstStyle/>
          <a:p>
            <a:pPr algn="ctr"/>
            <a:r>
              <a:rPr lang="en-ZA" dirty="0">
                <a:solidFill>
                  <a:srgbClr val="FF0000"/>
                </a:solidFill>
              </a:rPr>
              <a:t>Chorus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549ACD-10FF-002C-83DA-995DC5E922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32004" y="830375"/>
            <a:ext cx="12256008" cy="5197249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3500" dirty="0"/>
              <a:t>Pour it forth a mighty anthem (X3)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3500" dirty="0"/>
              <a:t>Like the thunders of the sea; Like the thunders of the sea;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3500" dirty="0"/>
              <a:t>Thro’ the blood of Christ our ransom,                                                                Thro’ the blood of Christ our ransom;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3500" dirty="0"/>
              <a:t>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3500" dirty="0"/>
              <a:t>More than conquerors are we! More than conquerors are we!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3500" dirty="0"/>
              <a:t>More than conquerors, conquerors, than conquerors are we,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3500" dirty="0"/>
              <a:t>Thro’ the blood of Christ our ransom,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3500" dirty="0"/>
              <a:t>More than conquerors are we!</a:t>
            </a:r>
            <a:endParaRPr lang="en-ZA" sz="3500" dirty="0"/>
          </a:p>
        </p:txBody>
      </p:sp>
    </p:spTree>
    <p:extLst>
      <p:ext uri="{BB962C8B-B14F-4D97-AF65-F5344CB8AC3E}">
        <p14:creationId xmlns:p14="http://schemas.microsoft.com/office/powerpoint/2010/main" val="6030026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4B6A6B-14EF-489F-5AB4-EB04708B99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/>
              <a:t>2.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595C42-78CD-0408-69B2-7E99211A8D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23873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4500" dirty="0"/>
              <a:t>Saints and heroes long before us firmly on This ground have stood;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4500" dirty="0"/>
              <a:t>See their banners waving o’er us, Conquerors thro’ Jesus’ blood.</a:t>
            </a:r>
            <a:endParaRPr lang="en-ZA" sz="4500" dirty="0"/>
          </a:p>
        </p:txBody>
      </p:sp>
    </p:spTree>
    <p:extLst>
      <p:ext uri="{BB962C8B-B14F-4D97-AF65-F5344CB8AC3E}">
        <p14:creationId xmlns:p14="http://schemas.microsoft.com/office/powerpoint/2010/main" val="22622058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A55523-A75F-92E8-9DE3-C223481FE0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E5BDEB-63BA-C367-C307-0FF54C6B82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6196" y="18255"/>
            <a:ext cx="10515600" cy="896145"/>
          </a:xfrm>
        </p:spPr>
        <p:txBody>
          <a:bodyPr/>
          <a:lstStyle/>
          <a:p>
            <a:pPr algn="ctr"/>
            <a:r>
              <a:rPr lang="en-ZA" dirty="0">
                <a:solidFill>
                  <a:srgbClr val="FF0000"/>
                </a:solidFill>
              </a:rPr>
              <a:t>Chorus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6D8956-E6D4-3A76-F601-EFC4DB9B08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32004" y="830375"/>
            <a:ext cx="12256008" cy="5197249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3500" dirty="0"/>
              <a:t>Pour it forth a mighty anthem (X3)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3500" dirty="0"/>
              <a:t>Like the thunders of the sea; Like the thunders of the sea;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3500" dirty="0"/>
              <a:t>Thro’ the blood of Christ our ransom,                                                                Thro’ the blood of Christ our ransom;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3500" dirty="0"/>
              <a:t>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3500" dirty="0"/>
              <a:t>More than conquerors are we! More than conquerors are we!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3500" dirty="0"/>
              <a:t>More than conquerors, conquerors, than conquerors are we,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3500" dirty="0"/>
              <a:t>Thro’ the blood of Christ our ransom,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3500" dirty="0"/>
              <a:t>More than conquerors are we!</a:t>
            </a:r>
            <a:endParaRPr lang="en-ZA" sz="3500" dirty="0"/>
          </a:p>
        </p:txBody>
      </p:sp>
    </p:spTree>
    <p:extLst>
      <p:ext uri="{BB962C8B-B14F-4D97-AF65-F5344CB8AC3E}">
        <p14:creationId xmlns:p14="http://schemas.microsoft.com/office/powerpoint/2010/main" val="31003595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B6B499-C4FB-2635-3232-B5A8CE64BD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/>
              <a:t>3.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AD29C5-AE79-C576-6E98-7447D0F147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96441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4500" dirty="0"/>
              <a:t>Deathless, we are all </a:t>
            </a:r>
            <a:r>
              <a:rPr lang="en-US" sz="4500" dirty="0" err="1"/>
              <a:t>unfearing</a:t>
            </a:r>
            <a:r>
              <a:rPr lang="en-US" sz="4500" dirty="0"/>
              <a:t> life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4500" dirty="0"/>
              <a:t>Laid up with Christ in God;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4500" dirty="0"/>
              <a:t>In the morn of His appearing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4500" dirty="0" err="1"/>
              <a:t>Floweth</a:t>
            </a:r>
            <a:r>
              <a:rPr lang="en-US" sz="4500" dirty="0"/>
              <a:t> forth a glorious flood;</a:t>
            </a:r>
            <a:endParaRPr lang="en-ZA" sz="4500" dirty="0"/>
          </a:p>
        </p:txBody>
      </p:sp>
    </p:spTree>
    <p:extLst>
      <p:ext uri="{BB962C8B-B14F-4D97-AF65-F5344CB8AC3E}">
        <p14:creationId xmlns:p14="http://schemas.microsoft.com/office/powerpoint/2010/main" val="3938161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AD7DA1-7CB7-FA2F-02A8-A50B1DA4F7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8A99CE-C4AA-2127-E8BA-24A8E4D64A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6196" y="18255"/>
            <a:ext cx="10515600" cy="896145"/>
          </a:xfrm>
        </p:spPr>
        <p:txBody>
          <a:bodyPr/>
          <a:lstStyle/>
          <a:p>
            <a:pPr algn="ctr"/>
            <a:r>
              <a:rPr lang="en-ZA" dirty="0">
                <a:solidFill>
                  <a:srgbClr val="FF0000"/>
                </a:solidFill>
              </a:rPr>
              <a:t>Chorus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DD0C52-0FE3-0E8D-BDE9-B7B7D5CCC1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32004" y="830375"/>
            <a:ext cx="12256008" cy="5197249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3500" dirty="0"/>
              <a:t>Pour it forth a mighty anthem (X3)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3500" dirty="0"/>
              <a:t>Like the thunders of the sea; Like the thunders of the sea;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3500" dirty="0"/>
              <a:t>Thro’ the blood of Christ our ransom,                                                                Thro’ the blood of Christ our ransom;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3500" dirty="0"/>
              <a:t>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3500" dirty="0"/>
              <a:t>More than conquerors are we! More than conquerors are we!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3500" dirty="0"/>
              <a:t>More than conquerors, conquerors, than conquerors are we,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3500" dirty="0"/>
              <a:t>Thro’ the blood of Christ our ransom,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3500" dirty="0"/>
              <a:t>More than conquerors are we!</a:t>
            </a:r>
            <a:endParaRPr lang="en-ZA" sz="3500" dirty="0"/>
          </a:p>
        </p:txBody>
      </p:sp>
    </p:spTree>
    <p:extLst>
      <p:ext uri="{BB962C8B-B14F-4D97-AF65-F5344CB8AC3E}">
        <p14:creationId xmlns:p14="http://schemas.microsoft.com/office/powerpoint/2010/main" val="14628759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7241A5-08E1-59D9-2554-BC66493A86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/>
              <a:t>4.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F2FEA9-33B0-E2F7-AC17-A6B2926047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5857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4500" dirty="0">
                <a:effectLst/>
              </a:rPr>
              <a:t>Soon we all shall stand before Him,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4500" dirty="0"/>
              <a:t>S</a:t>
            </a:r>
            <a:r>
              <a:rPr lang="en-US" sz="4500" dirty="0">
                <a:effectLst/>
              </a:rPr>
              <a:t>ee and know our glorious Lord;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4500" dirty="0"/>
              <a:t>Soon in joy and light adore Him,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4500" dirty="0"/>
              <a:t>Each receiving his reward.</a:t>
            </a:r>
            <a:endParaRPr lang="en-ZA" sz="4500" dirty="0"/>
          </a:p>
        </p:txBody>
      </p:sp>
    </p:spTree>
    <p:extLst>
      <p:ext uri="{BB962C8B-B14F-4D97-AF65-F5344CB8AC3E}">
        <p14:creationId xmlns:p14="http://schemas.microsoft.com/office/powerpoint/2010/main" val="37699676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ADD989-76FC-2BC2-2E89-7CE78E2212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A93F29-89E5-CF06-C3C4-DA30AF8B11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6196" y="18255"/>
            <a:ext cx="10515600" cy="896145"/>
          </a:xfrm>
        </p:spPr>
        <p:txBody>
          <a:bodyPr/>
          <a:lstStyle/>
          <a:p>
            <a:pPr algn="ctr"/>
            <a:r>
              <a:rPr lang="en-ZA" dirty="0">
                <a:solidFill>
                  <a:srgbClr val="FF0000"/>
                </a:solidFill>
              </a:rPr>
              <a:t>Chorus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386B2C-F698-6BAB-0D08-E2DA71AFBE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90416"/>
            <a:ext cx="12256008" cy="5197249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3500" dirty="0"/>
              <a:t>Pour it forth a mighty anthem (X3)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3500" dirty="0"/>
              <a:t>Like the thunders of the sea; Like the thunders of the sea;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3500" dirty="0"/>
              <a:t>Thro’ the blood of Christ our ransom,                                                                Thro’ the blood of Christ our ransom;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3500" dirty="0"/>
              <a:t>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3500" dirty="0"/>
              <a:t>More than conquerors are we! More than conquerors are we!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3500" dirty="0"/>
              <a:t>More than conquerors, conquerors, than conquerors are we,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3500" dirty="0"/>
              <a:t>Thro’ the blood of Christ our ransom,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3500" dirty="0"/>
              <a:t>More than conquerors are we!</a:t>
            </a:r>
            <a:endParaRPr lang="en-ZA" sz="3500" dirty="0"/>
          </a:p>
        </p:txBody>
      </p:sp>
      <p:sp>
        <p:nvSpPr>
          <p:cNvPr id="4" name="Action Button: Go to End 3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C819A1B-50DB-F711-D2BB-325FEC997870}"/>
              </a:ext>
            </a:extLst>
          </p:cNvPr>
          <p:cNvSpPr/>
          <p:nvPr/>
        </p:nvSpPr>
        <p:spPr>
          <a:xfrm>
            <a:off x="5645020" y="6465708"/>
            <a:ext cx="1129004" cy="392292"/>
          </a:xfrm>
          <a:prstGeom prst="actionButtonEnd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624858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page with black and white text">
            <a:extLst>
              <a:ext uri="{FF2B5EF4-FFF2-40B4-BE49-F238E27FC236}">
                <a16:creationId xmlns:a16="http://schemas.microsoft.com/office/drawing/2014/main" id="{9EFB78AB-0413-53C2-1DFC-8CCF8D9102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309231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3840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803b61f9e2818753b44893715eef2985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f9512b3952fda297e150d28141f203f6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Props1.xml><?xml version="1.0" encoding="utf-8"?>
<ds:datastoreItem xmlns:ds="http://schemas.openxmlformats.org/officeDocument/2006/customXml" ds:itemID="{904451A8-C8BE-4C9B-A703-5360A42EC06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E9E08E9-5A8D-4D31-9DCC-EF551BFB62A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3D2554-7923-48B2-AF19-143ED2745E9B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5d42dc32-f564-4da9-885c-07f0455fcf06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449</Words>
  <Application>Microsoft Office PowerPoint</Application>
  <PresentationFormat>Widescreen</PresentationFormat>
  <Paragraphs>56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Aptos</vt:lpstr>
      <vt:lpstr>Aptos Display</vt:lpstr>
      <vt:lpstr>Arial</vt:lpstr>
      <vt:lpstr>Office Theme</vt:lpstr>
      <vt:lpstr>Rise, Ye Children Of Salvation</vt:lpstr>
      <vt:lpstr>1.</vt:lpstr>
      <vt:lpstr>Chorus</vt:lpstr>
      <vt:lpstr>2.</vt:lpstr>
      <vt:lpstr>Chorus</vt:lpstr>
      <vt:lpstr>3.</vt:lpstr>
      <vt:lpstr>Chorus</vt:lpstr>
      <vt:lpstr>4.</vt:lpstr>
      <vt:lpstr>Chorus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DCT Choir</dc:creator>
  <cp:lastModifiedBy>DCT Choir</cp:lastModifiedBy>
  <cp:revision>2</cp:revision>
  <dcterms:created xsi:type="dcterms:W3CDTF">2025-12-27T19:36:58Z</dcterms:created>
  <dcterms:modified xsi:type="dcterms:W3CDTF">2025-12-27T19:52:45Z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