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6" autoAdjust="0"/>
    <p:restoredTop sz="94624" autoAdjust="0"/>
  </p:normalViewPr>
  <p:slideViewPr>
    <p:cSldViewPr>
      <p:cViewPr varScale="1">
        <p:scale>
          <a:sx n="69" d="100"/>
          <a:sy n="69" d="100"/>
        </p:scale>
        <p:origin x="-51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29-Jul-18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29-Jul-18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29-Jul-18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29-Jul-18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29-Jul-18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29-Jul-18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29-Jul-18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29-Jul-18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29-Jul-18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29-Jul-18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29-Jul-18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29-Jul-18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Salvation is in the blood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US" sz="3600" dirty="0" smtClean="0"/>
              <a:t>Salvation is in the blood,</a:t>
            </a:r>
          </a:p>
          <a:p>
            <a:pPr algn="ctr">
              <a:buNone/>
            </a:pPr>
            <a:r>
              <a:rPr lang="en-US" sz="3600" dirty="0" smtClean="0"/>
              <a:t>In Jesus’ precious blood.</a:t>
            </a:r>
          </a:p>
          <a:p>
            <a:pPr algn="ctr">
              <a:buNone/>
            </a:pPr>
            <a:r>
              <a:rPr lang="en-US" sz="3600" dirty="0" smtClean="0"/>
              <a:t>Salvation is in the blood,</a:t>
            </a:r>
          </a:p>
          <a:p>
            <a:pPr algn="ctr">
              <a:buNone/>
            </a:pPr>
            <a:r>
              <a:rPr lang="en-US" sz="3600" dirty="0" smtClean="0"/>
              <a:t>In Jesus’ precious blood.</a:t>
            </a:r>
          </a:p>
          <a:p>
            <a:pPr algn="ctr">
              <a:buNone/>
            </a:pPr>
            <a:endParaRPr lang="en-US" sz="36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US" sz="3600" dirty="0" smtClean="0"/>
              <a:t>All power is </a:t>
            </a:r>
            <a:r>
              <a:rPr lang="en-US" sz="3600" dirty="0" smtClean="0"/>
              <a:t>in the blood,</a:t>
            </a:r>
          </a:p>
          <a:p>
            <a:pPr algn="ctr">
              <a:buNone/>
            </a:pPr>
            <a:r>
              <a:rPr lang="en-US" sz="3600" dirty="0" smtClean="0"/>
              <a:t>In Jesus’ precious blood.</a:t>
            </a:r>
          </a:p>
          <a:p>
            <a:pPr algn="ctr">
              <a:buNone/>
            </a:pPr>
            <a:r>
              <a:rPr lang="en-US" sz="3600" dirty="0" smtClean="0"/>
              <a:t>All power </a:t>
            </a:r>
            <a:r>
              <a:rPr lang="en-US" sz="3600" dirty="0" smtClean="0"/>
              <a:t>is </a:t>
            </a:r>
            <a:r>
              <a:rPr lang="en-US" sz="3600" dirty="0" smtClean="0"/>
              <a:t>in the blood,</a:t>
            </a:r>
          </a:p>
          <a:p>
            <a:pPr algn="ctr">
              <a:buNone/>
            </a:pPr>
            <a:r>
              <a:rPr lang="en-US" sz="3600" dirty="0" smtClean="0"/>
              <a:t>In Jesus’ precious blood.</a:t>
            </a:r>
          </a:p>
          <a:p>
            <a:pPr algn="ctr">
              <a:buNone/>
            </a:pPr>
            <a:endParaRPr lang="en-US" sz="3600" dirty="0" smtClean="0"/>
          </a:p>
          <a:p>
            <a:pPr algn="ctr"/>
            <a:endParaRPr lang="en-US" sz="36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US" sz="3600" dirty="0" smtClean="0"/>
              <a:t>Redemption is </a:t>
            </a:r>
            <a:r>
              <a:rPr lang="en-US" sz="3600" dirty="0" smtClean="0"/>
              <a:t>in the blood,</a:t>
            </a:r>
          </a:p>
          <a:p>
            <a:pPr algn="ctr">
              <a:buNone/>
            </a:pPr>
            <a:r>
              <a:rPr lang="en-US" sz="3600" dirty="0" smtClean="0"/>
              <a:t>In Jesus’ precious blood.</a:t>
            </a:r>
          </a:p>
          <a:p>
            <a:pPr algn="ctr">
              <a:buNone/>
            </a:pPr>
            <a:r>
              <a:rPr lang="en-US" sz="3600" dirty="0" smtClean="0"/>
              <a:t>Redemption </a:t>
            </a:r>
            <a:r>
              <a:rPr lang="en-US" sz="3600" dirty="0" smtClean="0"/>
              <a:t>is </a:t>
            </a:r>
            <a:r>
              <a:rPr lang="en-US" sz="3600" dirty="0" smtClean="0"/>
              <a:t>in the blood,</a:t>
            </a:r>
          </a:p>
          <a:p>
            <a:pPr algn="ctr">
              <a:buNone/>
            </a:pPr>
            <a:r>
              <a:rPr lang="en-US" sz="3600" dirty="0" smtClean="0"/>
              <a:t>In Jesus’ precious blood.</a:t>
            </a:r>
          </a:p>
          <a:p>
            <a:pPr algn="ctr">
              <a:buNone/>
            </a:pPr>
            <a:endParaRPr lang="en-US" sz="3600" dirty="0" smtClean="0"/>
          </a:p>
          <a:p>
            <a:pPr algn="ctr"/>
            <a:endParaRPr lang="en-US" sz="36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US" sz="3600" dirty="0" smtClean="0"/>
              <a:t>Victory is </a:t>
            </a:r>
            <a:r>
              <a:rPr lang="en-US" sz="3600" dirty="0" smtClean="0"/>
              <a:t>in the blood,</a:t>
            </a:r>
          </a:p>
          <a:p>
            <a:pPr algn="ctr">
              <a:buNone/>
            </a:pPr>
            <a:r>
              <a:rPr lang="en-US" sz="3600" dirty="0" smtClean="0"/>
              <a:t>In Jesus’ precious blood.</a:t>
            </a:r>
          </a:p>
          <a:p>
            <a:pPr algn="ctr">
              <a:buNone/>
            </a:pPr>
            <a:r>
              <a:rPr lang="en-US" sz="3600" dirty="0" smtClean="0"/>
              <a:t>Victory is </a:t>
            </a:r>
            <a:r>
              <a:rPr lang="en-US" sz="3600" dirty="0" smtClean="0"/>
              <a:t>in the blood,</a:t>
            </a:r>
          </a:p>
          <a:p>
            <a:pPr algn="ctr">
              <a:buNone/>
            </a:pPr>
            <a:r>
              <a:rPr lang="en-US" sz="3600" dirty="0" smtClean="0"/>
              <a:t>In Jesus’ precious blood.</a:t>
            </a:r>
          </a:p>
          <a:p>
            <a:pPr algn="ctr">
              <a:buNone/>
            </a:pPr>
            <a:endParaRPr lang="en-US" sz="3600" dirty="0" smtClean="0"/>
          </a:p>
          <a:p>
            <a:pPr algn="ctr"/>
            <a:endParaRPr lang="en-US" sz="36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4" name="Horizontal Scroll 3"/>
          <p:cNvSpPr/>
          <p:nvPr/>
        </p:nvSpPr>
        <p:spPr>
          <a:xfrm>
            <a:off x="4648200" y="4724400"/>
            <a:ext cx="533400" cy="271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5</TotalTime>
  <Words>107</Words>
  <Application>Microsoft Office PowerPoint</Application>
  <PresentationFormat>On-screen Show (4:3)</PresentationFormat>
  <Paragraphs>21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Concourse</vt:lpstr>
      <vt:lpstr>Salvation is in the blood</vt:lpstr>
      <vt:lpstr>1</vt:lpstr>
      <vt:lpstr>2</vt:lpstr>
      <vt:lpstr>3</vt:lpstr>
      <vt:lpstr>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Tharcisse Yambayamba</dc:creator>
  <cp:lastModifiedBy>Tharcisse Yambayamba</cp:lastModifiedBy>
  <cp:revision>3</cp:revision>
  <dcterms:created xsi:type="dcterms:W3CDTF">2006-08-16T00:00:00Z</dcterms:created>
  <dcterms:modified xsi:type="dcterms:W3CDTF">2018-07-29T10:38:53Z</dcterms:modified>
</cp:coreProperties>
</file>