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2" r:id="rId7"/>
    <p:sldId id="258" r:id="rId8"/>
    <p:sldId id="259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142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4096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2811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3438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4189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846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03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1954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0146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1867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3566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340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FD8A8-F583-482D-A134-C949C83446F6}" type="datetimeFigureOut">
              <a:rPr lang="en-ZA" smtClean="0"/>
              <a:t>2024/12/11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6FCA0-D46C-4694-B925-CF43E875320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25623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61A26-1808-471F-8D94-82441CECAF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637903"/>
            <a:ext cx="7772400" cy="2552020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chemeClr val="accent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SENGIMAZI UMSINDISI</a:t>
            </a:r>
            <a:br>
              <a:rPr lang="en-ZA" b="1" dirty="0">
                <a:solidFill>
                  <a:schemeClr val="accent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ZA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827</a:t>
            </a:r>
            <a:endParaRPr lang="en-ZA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12BB939E-674A-4E24-A8AB-C6643F3197AA}"/>
              </a:ext>
            </a:extLst>
          </p:cNvPr>
          <p:cNvSpPr/>
          <p:nvPr/>
        </p:nvSpPr>
        <p:spPr>
          <a:xfrm>
            <a:off x="3743180" y="3429000"/>
            <a:ext cx="1657639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Eb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95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24719"/>
            <a:ext cx="9143999" cy="6233281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Sengiyaz’iNkosi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yami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ctr">
              <a:lnSpc>
                <a:spcPct val="100000"/>
              </a:lnSpc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Yeza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yona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yaguqula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Inhilziyo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ngaluthando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Sengiyazi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halleluya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</a:rPr>
              <a:t>------------------------------------------------------------------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</a:rPr>
              <a:t>I know my Lord, 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</a:rPr>
              <a:t>He came, 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</a:rPr>
              <a:t>He changed the heart with love, 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</a:rPr>
              <a:t>I know him, hallelujah!</a:t>
            </a:r>
            <a:endParaRPr lang="en-ZA" sz="3200" b="1" dirty="0"/>
          </a:p>
          <a:p>
            <a:pPr marL="0" indent="0" algn="ctr">
              <a:lnSpc>
                <a:spcPct val="100000"/>
              </a:lnSpc>
              <a:spcAft>
                <a:spcPts val="600"/>
              </a:spcAft>
              <a:buNone/>
              <a:tabLst>
                <a:tab pos="342900" algn="l"/>
              </a:tabLst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63068470-C469-48E8-BA7A-4C7762D59AAF}"/>
              </a:ext>
            </a:extLst>
          </p:cNvPr>
          <p:cNvSpPr/>
          <p:nvPr/>
        </p:nvSpPr>
        <p:spPr>
          <a:xfrm>
            <a:off x="4019755" y="109467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9007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81915"/>
            <a:ext cx="9144000" cy="6276085"/>
          </a:xfrm>
        </p:spPr>
        <p:txBody>
          <a:bodyPr>
            <a:noAutofit/>
          </a:bodyPr>
          <a:lstStyle/>
          <a:p>
            <a:pPr marL="342900" lvl="1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SzPts val="1000"/>
              <a:buNone/>
              <a:tabLst>
                <a:tab pos="685800" algn="l"/>
              </a:tabLst>
            </a:pPr>
            <a:r>
              <a:rPr lang="en-ZA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Senimazi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umsindisi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342900" lvl="1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SzPts val="1000"/>
              <a:buNone/>
              <a:tabLst>
                <a:tab pos="685800" algn="l"/>
              </a:tabLst>
            </a:pPr>
            <a:r>
              <a:rPr lang="en-ZA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Wangisiza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wanginika</a:t>
            </a: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lvl="1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SzPts val="1000"/>
              <a:buNone/>
              <a:tabLst>
                <a:tab pos="685800" algn="l"/>
              </a:tabLst>
            </a:pPr>
            <a:r>
              <a:rPr lang="en-ZA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Ukuthula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enhliz’weni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342900" lvl="1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SzPts val="1000"/>
              <a:buNone/>
              <a:tabLst>
                <a:tab pos="685800" algn="l"/>
              </a:tabLst>
            </a:pPr>
            <a:r>
              <a:rPr lang="en-ZA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Sengimazi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halleluya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US" sz="3200" b="1" dirty="0"/>
              <a:t>-----------------------------------------------------------------</a:t>
            </a:r>
            <a:endParaRPr lang="en-US" sz="3200" b="1" i="0" dirty="0">
              <a:effectLst/>
            </a:endParaRPr>
          </a:p>
          <a:p>
            <a:pPr marL="0" indent="0" algn="ctr">
              <a:buNone/>
            </a:pPr>
            <a:r>
              <a:rPr lang="en-US" sz="3200" b="1" i="0" dirty="0">
                <a:effectLst/>
              </a:rPr>
              <a:t>I know my Savior, 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</a:rPr>
              <a:t>He helped me,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</a:rPr>
              <a:t>He gave me Peace in my heart, 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</a:rPr>
              <a:t>I know him, hallelujah!</a:t>
            </a:r>
            <a:endParaRPr lang="en-ZA" sz="3200" b="1" dirty="0"/>
          </a:p>
          <a:p>
            <a:pPr marL="342900" lvl="1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SzPts val="1000"/>
              <a:buNone/>
              <a:tabLst>
                <a:tab pos="685800" algn="l"/>
              </a:tabLst>
            </a:pPr>
            <a:endParaRPr lang="en-ZA" sz="32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97C7D630-577E-47B6-0BAE-16F6E713A392}"/>
              </a:ext>
            </a:extLst>
          </p:cNvPr>
          <p:cNvSpPr/>
          <p:nvPr/>
        </p:nvSpPr>
        <p:spPr>
          <a:xfrm>
            <a:off x="4019756" y="66663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0476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65914"/>
            <a:ext cx="9144000" cy="6092086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Sengiyaz'iNkosi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yami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'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Mehlo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ami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avuliwe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Ngiyabona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ukhukanya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Kweqiniso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nesiminya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----------------------------------------------------------------------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I know my Lord,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My eyes are open, 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I see the truth and the mystery.</a:t>
            </a:r>
            <a:endParaRPr lang="en-ZA" sz="3200" b="1" dirty="0"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AE022852-5A90-4C5A-8520-F1726A16D63D}"/>
              </a:ext>
            </a:extLst>
          </p:cNvPr>
          <p:cNvSpPr/>
          <p:nvPr/>
        </p:nvSpPr>
        <p:spPr>
          <a:xfrm>
            <a:off x="4019756" y="250662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9796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19074"/>
            <a:ext cx="9144000" cy="6138925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Sengimaz'umfeli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wami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Ngomethemba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nokwethemba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Usekhona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ungimela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Kuy'uyise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ezulwini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----------------------------------------------------------------------  </a:t>
            </a:r>
          </a:p>
          <a:p>
            <a:pPr marL="0" indent="0" algn="ctr">
              <a:buNone/>
            </a:pPr>
            <a:r>
              <a:rPr lang="en-US" sz="3200" b="1" dirty="0">
                <a:ea typeface="Roboto" panose="02000000000000000000" pitchFamily="2" charset="0"/>
                <a:cs typeface="Roboto" panose="02000000000000000000" pitchFamily="2" charset="0"/>
              </a:rPr>
              <a:t>I</a:t>
            </a: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 know my martyr,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With trust and confidence in him. 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He is still alive, 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He stands for me with his Father in heaven.</a:t>
            </a:r>
            <a:endParaRPr lang="en-ZA" sz="3200" b="1" dirty="0"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indent="0" algn="ctr">
              <a:lnSpc>
                <a:spcPct val="100000"/>
              </a:lnSpc>
              <a:spcBef>
                <a:spcPts val="900"/>
              </a:spcBef>
              <a:spcAft>
                <a:spcPts val="600"/>
              </a:spcAft>
              <a:buNone/>
              <a:tabLst>
                <a:tab pos="342900" algn="l"/>
              </a:tabLst>
            </a:pP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02182409-6A54-4D75-BED6-4D6A2B3D4A5B}"/>
              </a:ext>
            </a:extLst>
          </p:cNvPr>
          <p:cNvSpPr/>
          <p:nvPr/>
        </p:nvSpPr>
        <p:spPr>
          <a:xfrm>
            <a:off x="4019756" y="203822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54464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AAD76-78DB-4E69-984E-ED3B58C3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31055"/>
            <a:ext cx="9144000" cy="6126945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Sengiyaz'iNkosi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yami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Ngodumisa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ngoyibonga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Ngoyikhonza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ngiyithanda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Izinsuku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zonke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zami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----------------------------------------------------------------------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I know my Lord, 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I praise him, I thank him,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I serve him, </a:t>
            </a:r>
          </a:p>
          <a:p>
            <a:pPr marL="0" indent="0" algn="ctr">
              <a:buNone/>
            </a:pPr>
            <a:r>
              <a:rPr lang="en-US" sz="3200" b="1" i="0" dirty="0">
                <a:effectLst/>
                <a:ea typeface="Roboto" panose="02000000000000000000" pitchFamily="2" charset="0"/>
                <a:cs typeface="Roboto" panose="02000000000000000000" pitchFamily="2" charset="0"/>
              </a:rPr>
              <a:t>I love him all my days.</a:t>
            </a:r>
            <a:endParaRPr lang="en-ZA" sz="3200" b="1" dirty="0"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0888721F-6AB2-4C0D-9BEE-42E89342C232}"/>
              </a:ext>
            </a:extLst>
          </p:cNvPr>
          <p:cNvSpPr/>
          <p:nvPr/>
        </p:nvSpPr>
        <p:spPr>
          <a:xfrm>
            <a:off x="4019756" y="215803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7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F878F93-D537-4B13-BECF-AE6EC64E87F1}"/>
              </a:ext>
            </a:extLst>
          </p:cNvPr>
          <p:cNvSpPr/>
          <p:nvPr/>
        </p:nvSpPr>
        <p:spPr>
          <a:xfrm>
            <a:off x="4216630" y="3707847"/>
            <a:ext cx="710739" cy="17336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155588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5D60CE1-0619-4FC5-8CAE-C136D894E283}">
  <ds:schemaRefs>
    <ds:schemaRef ds:uri="http://purl.org/dc/terms/"/>
    <ds:schemaRef ds:uri="e1b72f72-a6ce-48fe-a382-9236e8dc1f6b"/>
    <ds:schemaRef ds:uri="http://schemas.microsoft.com/office/2006/documentManagement/types"/>
    <ds:schemaRef ds:uri="b3fec16b-ebc2-4fa6-9dd6-49e1f08d656d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AAD7AAB-CC6C-4522-9665-924DB42027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7BA93C-D829-4BAC-9B68-9EFB86C0E91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</TotalTime>
  <Words>192</Words>
  <Application>Microsoft Office PowerPoint</Application>
  <PresentationFormat>On-screen Show (4:3)</PresentationFormat>
  <Paragraphs>47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Roboto</vt:lpstr>
      <vt:lpstr>Office Theme</vt:lpstr>
      <vt:lpstr>SENGIMAZI UMSINDISI 827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Precious Promise  God Has Given  790</dc:title>
  <dc:creator>Ukelo Alimange</dc:creator>
  <cp:lastModifiedBy>LUBO</cp:lastModifiedBy>
  <cp:revision>26</cp:revision>
  <dcterms:created xsi:type="dcterms:W3CDTF">2021-06-22T21:40:26Z</dcterms:created>
  <dcterms:modified xsi:type="dcterms:W3CDTF">2024-12-11T14:13:15Z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