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75" r:id="rId5"/>
    <p:sldId id="27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2" autoAdjust="0"/>
    <p:restoredTop sz="94660"/>
  </p:normalViewPr>
  <p:slideViewPr>
    <p:cSldViewPr>
      <p:cViewPr varScale="1">
        <p:scale>
          <a:sx n="73" d="100"/>
          <a:sy n="73" d="100"/>
        </p:scale>
        <p:origin x="-130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10-Feb-19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19200"/>
            <a:ext cx="9144000" cy="28956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ZA" sz="8000" i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Comfort my Soul</a:t>
            </a:r>
            <a:br>
              <a:rPr lang="en-ZA" sz="8000" i="1" dirty="0" smtClean="0">
                <a:solidFill>
                  <a:srgbClr val="FFFF00"/>
                </a:solidFill>
                <a:latin typeface="Constantia" panose="02030602050306030303" pitchFamily="18" charset="0"/>
              </a:rPr>
            </a:br>
            <a:endParaRPr lang="en-ZA" sz="8000" i="1" dirty="0">
              <a:solidFill>
                <a:srgbClr val="FFFF0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002007"/>
            <a:ext cx="7772400" cy="731793"/>
          </a:xfrm>
        </p:spPr>
        <p:txBody>
          <a:bodyPr>
            <a:noAutofit/>
          </a:bodyPr>
          <a:lstStyle/>
          <a:p>
            <a:pPr algn="ctr"/>
            <a:r>
              <a:rPr lang="en-ZA" sz="4800" dirty="0" smtClean="0">
                <a:solidFill>
                  <a:schemeClr val="bg1"/>
                </a:solidFill>
              </a:rPr>
              <a:t>660</a:t>
            </a:r>
            <a:endParaRPr lang="en-ZA" sz="4800" dirty="0">
              <a:solidFill>
                <a:schemeClr val="bg1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810000" y="4216908"/>
            <a:ext cx="14478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F</a:t>
            </a:r>
            <a:endParaRPr lang="en-ZA" sz="36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72200"/>
          </a:xfrm>
          <a:solidFill>
            <a:schemeClr val="tx2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Comfort my soul,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Oh Lord !   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Without You Lord, I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know, I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cannot live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has borne our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griefs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And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our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sorrows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he took upon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Him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iniquities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Comfort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soul,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Oh Lord !   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X3)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Without You Lord, I know, I cannot live.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315200" y="2337010"/>
            <a:ext cx="228600" cy="2158790"/>
          </a:xfrm>
          <a:prstGeom prst="rightBrac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596092" y="3227294"/>
            <a:ext cx="6335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X2)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18247" y="701951"/>
            <a:ext cx="914400" cy="503802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72200"/>
          </a:xfrm>
          <a:solidFill>
            <a:schemeClr val="tx2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 Lord ! Heal my spirit;   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Without You Lord, I know, I cannot live.</a:t>
            </a:r>
          </a:p>
          <a:p>
            <a:pPr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has borne our griefs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And our sorrows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he took upon Him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Our iniquities.</a:t>
            </a: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 Lord ! Heal my spirit;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(X3)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Without You Lord, I know, I cannot live.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315200" y="2337010"/>
            <a:ext cx="228600" cy="2158790"/>
          </a:xfrm>
          <a:prstGeom prst="rightBrac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596092" y="3227294"/>
            <a:ext cx="6335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X2)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18247" y="701951"/>
            <a:ext cx="914400" cy="503802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7943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72200"/>
          </a:xfrm>
          <a:solidFill>
            <a:schemeClr val="tx2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 Lord ! Heal my spirit;   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Without You Lord, I know, I cannot live.</a:t>
            </a:r>
          </a:p>
          <a:p>
            <a:pPr algn="ctr">
              <a:buNone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Lord I pray let your peace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Into my soul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I cry unto You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With a broken spirit</a:t>
            </a:r>
          </a:p>
          <a:p>
            <a:pPr>
              <a:buNone/>
            </a:pPr>
            <a:endParaRPr lang="en-ZA" sz="18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 Lord ! Heal my spirit;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(X3)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Without You Lord, I know, I cannot live.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315200" y="2310116"/>
            <a:ext cx="228600" cy="2158790"/>
          </a:xfrm>
          <a:prstGeom prst="rightBrac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596092" y="3227294"/>
            <a:ext cx="6335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X2)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18247" y="701951"/>
            <a:ext cx="914400" cy="503802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215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72200"/>
          </a:xfrm>
          <a:solidFill>
            <a:schemeClr val="tx2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Comfort my soul, Oh Lord !   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Without You Lord, I know, I cannot live.</a:t>
            </a:r>
          </a:p>
          <a:p>
            <a:pPr algn="ctr">
              <a:buNone/>
            </a:pPr>
            <a:endParaRPr lang="en-ZA" sz="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has borne our griefs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And our sorrows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he took upon Him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Our iniquities.</a:t>
            </a:r>
          </a:p>
          <a:p>
            <a:pPr algn="ctr">
              <a:buNone/>
            </a:pPr>
            <a:endParaRPr lang="en-ZA" sz="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Comfort my soul, Oh! Lord !   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Without You Lord, I know, I cannot live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315200" y="2133600"/>
            <a:ext cx="228600" cy="2158790"/>
          </a:xfrm>
          <a:prstGeom prst="rightBrac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596092" y="3059668"/>
            <a:ext cx="6335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X2)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18247" y="701951"/>
            <a:ext cx="914400" cy="503802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98373" y="5867400"/>
            <a:ext cx="62345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xmlns="" val="894686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96</TotalTime>
  <Words>259</Words>
  <Application>Microsoft Office PowerPoint</Application>
  <PresentationFormat>On-screen Show (4:3)</PresentationFormat>
  <Paragraphs>55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Concourse</vt:lpstr>
      <vt:lpstr>Comfort my Soul </vt:lpstr>
      <vt:lpstr>Slide 2</vt:lpstr>
      <vt:lpstr>Slide 3</vt:lpstr>
      <vt:lpstr>Slide 4</vt:lpstr>
      <vt:lpstr>Slide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Comfort my soul</dc:title>
  <dc:creator>Durban Christian Tab</dc:creator>
  <cp:lastModifiedBy>Tharcisse Yambayamba</cp:lastModifiedBy>
  <cp:revision>28</cp:revision>
  <dcterms:created xsi:type="dcterms:W3CDTF">2006-08-16T00:00:00Z</dcterms:created>
  <dcterms:modified xsi:type="dcterms:W3CDTF">2019-02-10T12:43:45Z</dcterms:modified>
</cp:coreProperties>
</file>