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0" r:id="rId6"/>
    <p:sldId id="266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3CAD35-7466-42DD-8681-4171C4BE70A0}" v="3" dt="2025-10-09T14:09:03.9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38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543EEA57-8E2C-4607-BEA6-224E7F90B4A8}"/>
    <pc:docChg chg="undo custSel addSld delSld modSld sldOrd">
      <pc:chgData name="DCT Choir" userId="975f45da-5bc3-40be-b9c6-56615e3435e3" providerId="ADAL" clId="{543EEA57-8E2C-4607-BEA6-224E7F90B4A8}" dt="2025-10-09T14:10:14.286" v="93" actId="27636"/>
      <pc:docMkLst>
        <pc:docMk/>
      </pc:docMkLst>
      <pc:sldChg chg="modSp mod">
        <pc:chgData name="DCT Choir" userId="975f45da-5bc3-40be-b9c6-56615e3435e3" providerId="ADAL" clId="{543EEA57-8E2C-4607-BEA6-224E7F90B4A8}" dt="2025-10-09T14:10:14.286" v="93" actId="27636"/>
        <pc:sldMkLst>
          <pc:docMk/>
          <pc:sldMk cId="4228642721" sldId="256"/>
        </pc:sldMkLst>
        <pc:spChg chg="mod">
          <ac:chgData name="DCT Choir" userId="975f45da-5bc3-40be-b9c6-56615e3435e3" providerId="ADAL" clId="{543EEA57-8E2C-4607-BEA6-224E7F90B4A8}" dt="2025-10-09T13:54:00.095" v="7" actId="20577"/>
          <ac:spMkLst>
            <pc:docMk/>
            <pc:sldMk cId="4228642721" sldId="256"/>
            <ac:spMk id="2" creationId="{9052E648-CCDF-B0BA-0860-8B6C5B0AD746}"/>
          </ac:spMkLst>
        </pc:spChg>
        <pc:spChg chg="mod">
          <ac:chgData name="DCT Choir" userId="975f45da-5bc3-40be-b9c6-56615e3435e3" providerId="ADAL" clId="{543EEA57-8E2C-4607-BEA6-224E7F90B4A8}" dt="2025-10-09T14:10:14.286" v="93" actId="27636"/>
          <ac:spMkLst>
            <pc:docMk/>
            <pc:sldMk cId="4228642721" sldId="256"/>
            <ac:spMk id="4" creationId="{4FB29C2D-31A4-3381-5ECC-C1258731F583}"/>
          </ac:spMkLst>
        </pc:spChg>
      </pc:sldChg>
      <pc:sldChg chg="modSp mod">
        <pc:chgData name="DCT Choir" userId="975f45da-5bc3-40be-b9c6-56615e3435e3" providerId="ADAL" clId="{543EEA57-8E2C-4607-BEA6-224E7F90B4A8}" dt="2025-10-09T14:08:49.264" v="57" actId="20577"/>
        <pc:sldMkLst>
          <pc:docMk/>
          <pc:sldMk cId="549984680" sldId="260"/>
        </pc:sldMkLst>
        <pc:spChg chg="mod">
          <ac:chgData name="DCT Choir" userId="975f45da-5bc3-40be-b9c6-56615e3435e3" providerId="ADAL" clId="{543EEA57-8E2C-4607-BEA6-224E7F90B4A8}" dt="2025-10-09T14:08:49.264" v="57" actId="20577"/>
          <ac:spMkLst>
            <pc:docMk/>
            <pc:sldMk cId="549984680" sldId="260"/>
            <ac:spMk id="3" creationId="{CD9F7C0D-D026-C037-00CD-52D3B87A3DE7}"/>
          </ac:spMkLst>
        </pc:spChg>
      </pc:sldChg>
      <pc:sldChg chg="addSp modSp add del mod ord">
        <pc:chgData name="DCT Choir" userId="975f45da-5bc3-40be-b9c6-56615e3435e3" providerId="ADAL" clId="{543EEA57-8E2C-4607-BEA6-224E7F90B4A8}" dt="2025-10-09T14:10:01.627" v="91" actId="20577"/>
        <pc:sldMkLst>
          <pc:docMk/>
          <pc:sldMk cId="602399762" sldId="261"/>
        </pc:sldMkLst>
        <pc:spChg chg="mod">
          <ac:chgData name="DCT Choir" userId="975f45da-5bc3-40be-b9c6-56615e3435e3" providerId="ADAL" clId="{543EEA57-8E2C-4607-BEA6-224E7F90B4A8}" dt="2025-10-09T14:10:01.627" v="91" actId="20577"/>
          <ac:spMkLst>
            <pc:docMk/>
            <pc:sldMk cId="602399762" sldId="261"/>
            <ac:spMk id="3" creationId="{9E176300-6DD1-ACCA-CCB8-0D0CEB1AB2D8}"/>
          </ac:spMkLst>
        </pc:spChg>
        <pc:spChg chg="add mod">
          <ac:chgData name="DCT Choir" userId="975f45da-5bc3-40be-b9c6-56615e3435e3" providerId="ADAL" clId="{543EEA57-8E2C-4607-BEA6-224E7F90B4A8}" dt="2025-10-09T14:07:42.997" v="25"/>
          <ac:spMkLst>
            <pc:docMk/>
            <pc:sldMk cId="602399762" sldId="261"/>
            <ac:spMk id="4" creationId="{3AB42ABB-B185-48A4-D657-B4BAFCA0E4B8}"/>
          </ac:spMkLst>
        </pc:spChg>
      </pc:sldChg>
      <pc:sldChg chg="add del">
        <pc:chgData name="DCT Choir" userId="975f45da-5bc3-40be-b9c6-56615e3435e3" providerId="ADAL" clId="{543EEA57-8E2C-4607-BEA6-224E7F90B4A8}" dt="2025-10-09T14:06:59.718" v="21" actId="2696"/>
        <pc:sldMkLst>
          <pc:docMk/>
          <pc:sldMk cId="569938279" sldId="262"/>
        </pc:sldMkLst>
      </pc:sldChg>
      <pc:sldChg chg="modSp mod ord">
        <pc:chgData name="DCT Choir" userId="975f45da-5bc3-40be-b9c6-56615e3435e3" providerId="ADAL" clId="{543EEA57-8E2C-4607-BEA6-224E7F90B4A8}" dt="2025-10-09T14:08:31.578" v="47" actId="20577"/>
        <pc:sldMkLst>
          <pc:docMk/>
          <pc:sldMk cId="1194591726" sldId="264"/>
        </pc:sldMkLst>
        <pc:spChg chg="mod">
          <ac:chgData name="DCT Choir" userId="975f45da-5bc3-40be-b9c6-56615e3435e3" providerId="ADAL" clId="{543EEA57-8E2C-4607-BEA6-224E7F90B4A8}" dt="2025-10-09T14:08:31.578" v="47" actId="20577"/>
          <ac:spMkLst>
            <pc:docMk/>
            <pc:sldMk cId="1194591726" sldId="264"/>
            <ac:spMk id="3" creationId="{31BDB11C-26E4-2F41-5C24-08858757709E}"/>
          </ac:spMkLst>
        </pc:spChg>
      </pc:sldChg>
      <pc:sldChg chg="add del">
        <pc:chgData name="DCT Choir" userId="975f45da-5bc3-40be-b9c6-56615e3435e3" providerId="ADAL" clId="{543EEA57-8E2C-4607-BEA6-224E7F90B4A8}" dt="2025-10-09T14:07:20.186" v="22" actId="2696"/>
        <pc:sldMkLst>
          <pc:docMk/>
          <pc:sldMk cId="111536752" sldId="265"/>
        </pc:sldMkLst>
      </pc:sldChg>
      <pc:sldChg chg="modSp mod">
        <pc:chgData name="DCT Choir" userId="975f45da-5bc3-40be-b9c6-56615e3435e3" providerId="ADAL" clId="{543EEA57-8E2C-4607-BEA6-224E7F90B4A8}" dt="2025-10-09T14:09:36.552" v="77" actId="20577"/>
        <pc:sldMkLst>
          <pc:docMk/>
          <pc:sldMk cId="3553731360" sldId="266"/>
        </pc:sldMkLst>
        <pc:spChg chg="mod">
          <ac:chgData name="DCT Choir" userId="975f45da-5bc3-40be-b9c6-56615e3435e3" providerId="ADAL" clId="{543EEA57-8E2C-4607-BEA6-224E7F90B4A8}" dt="2025-10-09T14:09:36.552" v="77" actId="20577"/>
          <ac:spMkLst>
            <pc:docMk/>
            <pc:sldMk cId="3553731360" sldId="266"/>
            <ac:spMk id="3" creationId="{1CA2F2F5-3C3A-D02A-A570-221D869742D4}"/>
          </ac:spMkLst>
        </pc:spChg>
      </pc:sldChg>
      <pc:sldChg chg="add del">
        <pc:chgData name="DCT Choir" userId="975f45da-5bc3-40be-b9c6-56615e3435e3" providerId="ADAL" clId="{543EEA57-8E2C-4607-BEA6-224E7F90B4A8}" dt="2025-10-09T14:07:53.949" v="28" actId="47"/>
        <pc:sldMkLst>
          <pc:docMk/>
          <pc:sldMk cId="1056583945" sldId="267"/>
        </pc:sldMkLst>
      </pc:sldChg>
    </pc:docChg>
  </pc:docChgLst>
  <pc:docChgLst>
    <pc:chgData name="DCT Choir" userId="975f45da-5bc3-40be-b9c6-56615e3435e3" providerId="ADAL" clId="{136084A8-931B-4042-9F71-8ABFDC695EC3}"/>
    <pc:docChg chg="undo custSel modSld">
      <pc:chgData name="DCT Choir" userId="975f45da-5bc3-40be-b9c6-56615e3435e3" providerId="ADAL" clId="{136084A8-931B-4042-9F71-8ABFDC695EC3}" dt="2025-09-01T15:27:00.699" v="2" actId="20577"/>
      <pc:docMkLst>
        <pc:docMk/>
      </pc:docMkLst>
      <pc:sldChg chg="modSp mod">
        <pc:chgData name="DCT Choir" userId="975f45da-5bc3-40be-b9c6-56615e3435e3" providerId="ADAL" clId="{136084A8-931B-4042-9F71-8ABFDC695EC3}" dt="2025-09-01T15:27:00.699" v="2" actId="20577"/>
        <pc:sldMkLst>
          <pc:docMk/>
          <pc:sldMk cId="1194591726" sldId="264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FB042-74F4-425C-6ACB-26BAD3DB2E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DEC10F-DC0F-FC7D-C1E0-05E5CB83D4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8BA857-864B-B48F-E5C8-F3097898F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EE6829-5BC5-DD39-8A53-4AA7644E0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3027F3-E4F4-67D8-2416-8AC223A7B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3977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996AC-2709-B9AA-4536-FCD72415A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8CF178-C908-ECA3-FD33-63B7BCD304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D835AE-A9A3-C004-6773-6D483C0EA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B809FD-7279-5A1C-6290-9572153CB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41AB47-DEFE-2047-8E95-45A24A8B60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9713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D8D22A-9601-2142-E27E-42AB73991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D198C7-3905-8BA0-8F68-C639FAF8AB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0D16C3-270D-2F12-FF17-1A6BED399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0A2A5A-90BC-DE7C-FDBF-85E58115D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8EC710-3A97-3938-434F-910B00113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9283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F9FF0-77D5-4E52-BDA9-8E144A340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7A5B0-4878-1890-7C2C-DEC3362025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AC4D7A-7B40-8C42-C46C-B7E5444D5E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5C88B0-5060-BF78-7ECE-93640A195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C493F8-DC42-7631-9951-56DFB10C5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81F76-A802-133E-3E19-251578285B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5197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C5ABB-0A10-4EC3-4F42-252057BDC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02E470-2245-2AED-C087-8A1EA26E65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BD5A61-80E9-A06D-4A7B-AECD2F92DB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C8E8D88-DB86-8AD1-9638-01917ED38C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12817A-EAD3-0C1E-2A72-E2E1FD0C31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0F17E6-1610-E659-1913-FD6CB968D0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6A2223-D0DE-4E2A-C58B-0066EE37C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14473B-3945-9BEB-8622-A9B4ED749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05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76F25-BBC2-D7AE-8DC7-69535E74A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06D1CC-4185-00DF-E7C3-C9C781CF7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6CD821-342D-0700-EDA7-B79E908D80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8C270F-34CB-2F7A-2FF5-AE8643D36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4906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E73B5C-8212-DA00-FC00-8279C5CFE8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81E6C85-8000-89B2-DF8B-70F5BAE6B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07F3C2-54E6-210F-8743-E47766189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3535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2640A-6E6D-F276-B918-6E89790CE3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FB86D-7995-7700-AAE5-D88E0B6886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71F24D-DF9A-1888-8E9F-B7DF6070CD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198E8A-D231-D871-52AD-33418B3BB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8D472C-EC8A-7B7F-A4A8-4A448E978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FA99EF-C6E0-DD15-2F1B-09320CE67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5488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46C1B2-751E-88ED-7713-FF777B500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E1AB53-C2E6-179E-4B69-CBC9937431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5FECAB-ECC2-6B2C-7F3E-6512CE948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E43FFD-025F-F58D-33EC-D2895242E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E91232-76FA-1808-955F-603A3385E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B00AB2-0047-28BC-EFE3-D8C192FB3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180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01CE8D-5A74-BFB5-86FB-8B0D8F38E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B4B38B-3E07-6EC6-6F25-2EE6E1421C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B4AA8-C651-1961-D5BB-69D4AC6193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61701-1538-AA28-A85A-AFE9559CE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522B99-D26D-390E-B2F2-F947DDC6A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1482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9B03D3-59CC-D1A7-5E77-B3F61859FE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10D4DE-721A-228F-D7FA-37526733CA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42708B-85A7-A66D-F530-B7A5FFAFA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3170B3-7219-7B4C-E082-32222FA9B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FC2179-6C14-757E-CAC6-E315B8540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718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D09A0E-892A-820A-AEC2-D6372473B8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1F1C3D-2400-3EEB-4133-149099AD8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206BB-1B80-93B6-B88A-BA21A60CFD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B9BFC5-666F-49A5-9836-E7C29B26A140}" type="datetimeFigureOut">
              <a:rPr lang="en-ZA" smtClean="0"/>
              <a:t>2025/10/09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DA3380-6AD2-2A92-E307-A218679901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AD530-AC2A-0232-B7E6-7B59FF3B96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EA4D6B-06F5-4CC4-94CF-89BE2F4943E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428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2E648-CCDF-B0BA-0860-8B6C5B0AD7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3880" y="680921"/>
            <a:ext cx="11064240" cy="2387600"/>
          </a:xfrm>
        </p:spPr>
        <p:txBody>
          <a:bodyPr>
            <a:normAutofit/>
          </a:bodyPr>
          <a:lstStyle/>
          <a:p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Sina </a:t>
            </a:r>
            <a:r>
              <a:rPr lang="en-ZA" sz="72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7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Kya </a:t>
            </a:r>
            <a:r>
              <a:rPr lang="en-ZA" sz="7200" b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Kumutolea</a:t>
            </a:r>
            <a:br>
              <a:rPr lang="en-ZA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Bevel 6">
            <a:extLst>
              <a:ext uri="{FF2B5EF4-FFF2-40B4-BE49-F238E27FC236}">
                <a16:creationId xmlns:a16="http://schemas.microsoft.com/office/drawing/2014/main" id="{36AC2E51-E212-4527-67C5-43F7A752F453}"/>
              </a:ext>
            </a:extLst>
          </p:cNvPr>
          <p:cNvSpPr/>
          <p:nvPr/>
        </p:nvSpPr>
        <p:spPr>
          <a:xfrm>
            <a:off x="5429904" y="3574742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R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4FB29C2D-31A4-3381-5ECC-C1258731F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84882" y="2415228"/>
            <a:ext cx="1854085" cy="868030"/>
          </a:xfrm>
        </p:spPr>
        <p:txBody>
          <a:bodyPr>
            <a:normAutofit fontScale="85000" lnSpcReduction="10000"/>
          </a:bodyPr>
          <a:lstStyle/>
          <a:p>
            <a:r>
              <a:rPr lang="en-ZA" sz="6000" b="1">
                <a:solidFill>
                  <a:schemeClr val="bg1"/>
                </a:solidFill>
                <a:latin typeface="Cambria" panose="02040503050406030204" pitchFamily="18" charset="0"/>
              </a:rPr>
              <a:t>824B</a:t>
            </a:r>
            <a:endParaRPr lang="en-ZA" sz="6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64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BC289-36A2-FF9E-52BD-6509C01F6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0592" y="299544"/>
            <a:ext cx="9333187" cy="65426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1. 	Sina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kya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kumutolea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Nitowa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Ninatowa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2. 	Sina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kya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kumupa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uyu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Nitamupa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Ninamupa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742950" indent="-742950">
              <a:buAutoNum type="arabicPeriod" startAt="3"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Sina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utajiri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yakumutolea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Mwokozi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Nitamutowa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Ninamutowa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Maisha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r>
              <a:rPr lang="en-ZA" sz="1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742950" indent="-742950">
              <a:buAutoNum type="arabicPeriod" startAt="4"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Sina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zahabu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kumupa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uyu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Nitamupa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Nitamupa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maisha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yangu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14E8FF9-BAE4-C57A-EA61-B7ACF6C36282}"/>
              </a:ext>
            </a:extLst>
          </p:cNvPr>
          <p:cNvSpPr txBox="1">
            <a:spLocks/>
          </p:cNvSpPr>
          <p:nvPr/>
        </p:nvSpPr>
        <p:spPr>
          <a:xfrm>
            <a:off x="178675" y="157655"/>
            <a:ext cx="1665889" cy="52502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Swahili</a:t>
            </a:r>
            <a:endParaRPr lang="en-ZA" sz="28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512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954D-7E3E-6C80-7E82-0D539BE512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4EE779-614D-E21F-4063-898251CD8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0592" y="299544"/>
            <a:ext cx="9333187" cy="65426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Tshena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ne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kumupa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Musingidi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Nen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mupa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Ngamupeshi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Tshena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ne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fila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kudi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Nen fila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Nga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fidgi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Tshena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byuma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bia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fila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kudi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Nen fila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Nga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fidgi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bujima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bwanyi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r>
              <a:rPr lang="en-ZA" sz="1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Tshena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ngolu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kufila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kudi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Nen fila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Nga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fidgi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bujima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bwanyi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506465-677A-CD9F-93A4-F82164CF353D}"/>
              </a:ext>
            </a:extLst>
          </p:cNvPr>
          <p:cNvSpPr txBox="1">
            <a:spLocks/>
          </p:cNvSpPr>
          <p:nvPr/>
        </p:nvSpPr>
        <p:spPr>
          <a:xfrm>
            <a:off x="178675" y="157655"/>
            <a:ext cx="1665889" cy="52502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Tshiluba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6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7D1C8-270F-6EF0-B918-7C19C24D1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DB11C-26E4-2F41-5C24-0885875770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0592" y="299544"/>
            <a:ext cx="9333187" cy="65426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9. 	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Ndingapereka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chiyani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Muombali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wanga;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Ndingamupatsa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chiyani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Ndingamupatsa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mutima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wanga.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10. 	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Ndingapereka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chiyani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Mulungu wanga;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Ndingapereka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chiyani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Ndikupereka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mutima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wanga. </a:t>
            </a:r>
          </a:p>
          <a:p>
            <a:pPr marL="0" indent="0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11.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Ndilibe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chuma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Mulungu wanga;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Ndingapereka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chiyani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Ndikupereka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wanga. </a:t>
            </a:r>
          </a:p>
          <a:p>
            <a:pPr marL="0" indent="0">
              <a:buNone/>
            </a:pPr>
            <a:r>
              <a:rPr lang="en-ZA" sz="1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12.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Ndilibe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golide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Mulungu wanga;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Ndingapereka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chiyani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Ndikupereka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wanga. </a:t>
            </a:r>
          </a:p>
          <a:p>
            <a:pPr marL="0" indent="0">
              <a:buNone/>
            </a:pPr>
            <a:r>
              <a:rPr lang="en-ZA" sz="1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83CAF8-93F3-64F0-C1C2-79EBE473CE8E}"/>
              </a:ext>
            </a:extLst>
          </p:cNvPr>
          <p:cNvSpPr txBox="1">
            <a:spLocks/>
          </p:cNvSpPr>
          <p:nvPr/>
        </p:nvSpPr>
        <p:spPr>
          <a:xfrm>
            <a:off x="178675" y="157655"/>
            <a:ext cx="1665889" cy="52502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Nyanja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59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796DE-775B-9D66-1D55-D66A208561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F7C0D-D026-C037-00CD-52D3B87A3D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1048" y="299544"/>
            <a:ext cx="10110952" cy="65426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13.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Ngingaamnikani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uMhlengi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wami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Ngingamnikani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Ngimnika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inhliziyo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yami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14.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Ngimnikela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Jesu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wami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Nginganikela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Nginikela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inhliziyo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yami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15.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Anginayo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ingcebo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engingayinika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uJesu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wami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Ngingamnikani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Ngimnika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impilo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yami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r>
              <a:rPr lang="en-ZA" sz="1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16.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Anginalo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igolide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enginganikela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ngalo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Jesu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wami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Nginganikela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Nginikela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ngokuphila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kwami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CCB5E0-0CEE-FD29-A0B5-CA4B34C6C712}"/>
              </a:ext>
            </a:extLst>
          </p:cNvPr>
          <p:cNvSpPr txBox="1">
            <a:spLocks/>
          </p:cNvSpPr>
          <p:nvPr/>
        </p:nvSpPr>
        <p:spPr>
          <a:xfrm>
            <a:off x="178675" y="157655"/>
            <a:ext cx="1665889" cy="52502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IsiZulu</a:t>
            </a:r>
            <a:endParaRPr lang="en-ZA" sz="28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998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807284-B826-B7F4-311C-A03292DE2C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A2F2F5-3C3A-D02A-A570-221D869742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0592" y="299544"/>
            <a:ext cx="9333187" cy="65426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17.  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rien à donner à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Redempteur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Coeur,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coeur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à Lui donner.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18.     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rien à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offrir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à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Seigneur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Jésus;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Coeur,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coeur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à Lui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offrir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7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19. 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pas de richesse à donner  à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ma vie,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ma vie à Lui donner.</a:t>
            </a:r>
          </a:p>
          <a:p>
            <a:pPr marL="0" indent="0">
              <a:buNone/>
            </a:pPr>
            <a:endParaRPr lang="en-ZA" sz="17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20. 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pas de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l’or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à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offrir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à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Dieu;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ma vie,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Je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n’ai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que ma vie à Lui donner.</a:t>
            </a:r>
          </a:p>
          <a:p>
            <a:pPr marL="0" indent="0">
              <a:buNone/>
            </a:pPr>
            <a:r>
              <a:rPr lang="en-ZA" sz="1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14B9F3-978C-51B3-6B0C-90B6541C9D8E}"/>
              </a:ext>
            </a:extLst>
          </p:cNvPr>
          <p:cNvSpPr txBox="1">
            <a:spLocks/>
          </p:cNvSpPr>
          <p:nvPr/>
        </p:nvSpPr>
        <p:spPr>
          <a:xfrm>
            <a:off x="178675" y="157655"/>
            <a:ext cx="1665889" cy="52502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Français</a:t>
            </a:r>
            <a:endParaRPr lang="en-ZA" sz="2800" b="1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73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494C4E-7339-D7FD-2C8E-82ECD2D18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176300-6DD1-ACCA-CCB8-0D0CEB1AB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0592" y="299544"/>
            <a:ext cx="9333187" cy="654269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21.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Naza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eloko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kopesa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Nkolo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kopesa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Ye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Napesi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motema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22.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Naza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libonza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kopesa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kopesa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Ye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Napesi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motema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endParaRPr lang="en-ZA" sz="15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23.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Naza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bozui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kopesa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kopesa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Ye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Napesi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bomoyi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r>
              <a:rPr lang="en-ZA" sz="1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24. 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Naza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wala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kopesa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Zambe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Na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kopesa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Ye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nini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marL="0" indent="0">
              <a:buNone/>
            </a:pP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Napesi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bomoyi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9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ngai</a:t>
            </a:r>
            <a:r>
              <a:rPr lang="en-ZA" sz="39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marL="0" indent="0">
              <a:buNone/>
            </a:pPr>
            <a:r>
              <a:rPr lang="en-ZA" sz="15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marL="0" indent="0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594D9F-77D4-30A8-04B7-3BF5FD7BAEBB}"/>
              </a:ext>
            </a:extLst>
          </p:cNvPr>
          <p:cNvSpPr txBox="1">
            <a:spLocks/>
          </p:cNvSpPr>
          <p:nvPr/>
        </p:nvSpPr>
        <p:spPr>
          <a:xfrm>
            <a:off x="178675" y="157655"/>
            <a:ext cx="1665889" cy="525023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Lingala</a:t>
            </a:r>
            <a:endParaRPr lang="en-ZA" sz="28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3AB42ABB-B185-48A4-D657-B4BAFCA0E4B8}"/>
              </a:ext>
            </a:extLst>
          </p:cNvPr>
          <p:cNvSpPr/>
          <p:nvPr/>
        </p:nvSpPr>
        <p:spPr>
          <a:xfrm>
            <a:off x="5178335" y="6528879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60239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23ad460f-b1ac-41a2-9ef8-42d141c57489}" enabled="0" method="" siteId="{23ad460f-b1ac-41a2-9ef8-42d141c57489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541</Words>
  <Application>Microsoft Office PowerPoint</Application>
  <PresentationFormat>Widescreen</PresentationFormat>
  <Paragraphs>102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Cambria</vt:lpstr>
      <vt:lpstr>Office Theme</vt:lpstr>
      <vt:lpstr>Sina na Kya Kumutolea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Sina na Kya Kumutolea </dc:title>
  <dc:creator>Ukelo Alimange</dc:creator>
  <cp:lastModifiedBy>DCT Choir</cp:lastModifiedBy>
  <cp:revision>11</cp:revision>
  <dcterms:created xsi:type="dcterms:W3CDTF">2024-03-31T01:45:27Z</dcterms:created>
  <dcterms:modified xsi:type="dcterms:W3CDTF">2025-10-09T14:10:17Z</dcterms:modified>
</cp:coreProperties>
</file>