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5B82935A-08DA-4A1D-9257-B0E43BD7ECC8}"/>
    <pc:docChg chg="undo custSel modSld">
      <pc:chgData name="DCT Choir" userId="975f45da-5bc3-40be-b9c6-56615e3435e3" providerId="ADAL" clId="{5B82935A-08DA-4A1D-9257-B0E43BD7ECC8}" dt="2025-09-02T20:31:47.436" v="6" actId="207"/>
      <pc:docMkLst>
        <pc:docMk/>
      </pc:docMkLst>
      <pc:sldChg chg="modSp mod">
        <pc:chgData name="DCT Choir" userId="975f45da-5bc3-40be-b9c6-56615e3435e3" providerId="ADAL" clId="{5B82935A-08DA-4A1D-9257-B0E43BD7ECC8}" dt="2025-09-02T20:31:47.436" v="6" actId="207"/>
        <pc:sldMkLst>
          <pc:docMk/>
          <pc:sldMk cId="1854194421" sldId="256"/>
        </pc:sldMkLst>
        <pc:spChg chg="mod">
          <ac:chgData name="DCT Choir" userId="975f45da-5bc3-40be-b9c6-56615e3435e3" providerId="ADAL" clId="{5B82935A-08DA-4A1D-9257-B0E43BD7ECC8}" dt="2025-09-02T20:31:41.374" v="5" actId="20577"/>
          <ac:spMkLst>
            <pc:docMk/>
            <pc:sldMk cId="1854194421" sldId="256"/>
            <ac:spMk id="2" creationId="{FE83AA10-3EE2-71A1-4309-08CA3FDE5754}"/>
          </ac:spMkLst>
        </pc:spChg>
        <pc:spChg chg="mod">
          <ac:chgData name="DCT Choir" userId="975f45da-5bc3-40be-b9c6-56615e3435e3" providerId="ADAL" clId="{5B82935A-08DA-4A1D-9257-B0E43BD7ECC8}" dt="2025-09-02T20:31:47.436" v="6" actId="207"/>
          <ac:spMkLst>
            <pc:docMk/>
            <pc:sldMk cId="1854194421" sldId="256"/>
            <ac:spMk id="3" creationId="{E3777E83-9A57-FEDD-86C0-B7206CF92B8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E5D85-07F8-34B0-603A-4ED0FCCDC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8B5C03-E820-D5DC-DF22-013291A34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85BE7-71ED-7F02-4B4A-ADBFCD030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550E9-1D5C-9754-0247-333ED41B0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6BDE3-2476-0F0B-FDB2-826C8D74F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5249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DBEE5-CAB8-629D-5250-3320BF7B1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EE9A3-5329-C345-31A7-40ADD576E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A3423-45EB-8516-E4DD-7E8BA9C73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A80CF-9D6E-B099-7327-B5FC6FFCB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343CA-2406-6C95-70BF-CBB2A7300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8788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0A66D-D671-47B3-FC02-6675F86E2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3BE4BD-F1A5-0605-B2F4-AFEC372AE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49EB3-0316-42B5-743E-617330BAD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1F49C-F44A-D230-3FE7-1ABA298F9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D2E0D-CEC9-1A7D-10D2-8A123C3B2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6394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4B325-B06D-FE54-91D8-D8849505D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04A59-7B5C-72C1-F8FD-F30F10F670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A46296-8C6C-5870-870C-913861C67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6287FB-81CA-D918-6DAD-C8F5C3265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C5FEF5-78A4-3C27-5F63-F1156A75C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6F0D95-F644-7451-70C8-7DC61463A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7300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257F9-45B3-9953-8780-D15F4F1AB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BF82F2-57EA-080D-B6CA-F39723F57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D5C661-67D2-4D50-0CFA-7E15374F1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D1414B-A983-2F2E-CE3C-3C1BF5F96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498759-E201-75EE-65EE-9684F41570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E66BDE-CEDE-8D7A-28C5-B0B4BD9D4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7328D8-EC49-7378-2118-6D40CC55A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EDE244-C6D0-BA4E-0325-52A650453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7449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B7157-5297-08EE-EE8F-405EA8A5F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0BD82D-5946-0E35-2925-DD88CB725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14238F-0F76-718D-B780-DD6750D6C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14084E-93A2-A1D0-91BC-49694F4FC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8146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3880D0-0DCE-2E4C-552D-9BCA63CD5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54EC1F-4AAD-6E6B-264F-8866E7A4E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E2F14D-3FB4-04FE-FC7B-A1C31642C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0164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818CC-5F4E-6190-B12F-92FBC9010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B4E0F-5935-9430-B663-F337639C9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DC1B5-E963-C2E0-B3B9-5600DA8D80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24DB13-6EAA-085A-BDDD-3881F6089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B19C1A-F16D-55EB-129B-24A14E52F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AF7CCA-06A2-2CB3-9013-C0BB08CAE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2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47CD-8CD4-3DBB-F143-29806A3DB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D2C94A-B206-DCB4-D2DD-FB035C4416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FAD3BE-6265-7A10-C323-3CC4242F07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AD56A-9491-C10C-F4E0-FE160E3D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24C3BD-C0C4-4477-A496-C54A1714F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803BD8-49C7-8AFF-880E-5279BA55D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4179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0FD6-6E0E-3114-D4E2-DE9E02FBF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E1541F-87D2-8EF9-FB5A-BE6C0B6402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C9F274-EA48-C7A1-14C5-20AA48C89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AFDE4-79B4-DDC4-B2D5-82E936403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36B94-289E-DA3A-15E4-06A674F3A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9198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89AC7C-842A-45F5-83F1-8C048BCCAB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98C6A8-5B72-76C8-359B-3F364EF1B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5C3BF-58D5-E9BF-A9BC-273228A38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AA186-8A95-A4BD-B9D0-5FA93338A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29EFC-99AF-DC86-BE55-196E96F12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2197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269083-ACC8-F76C-FD5D-88DF5662E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ECB9D5-B557-8F38-F64E-9D0B3FF55D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79660-16D9-2691-0C36-DC80C48B7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603D8D-05DF-488C-9B42-0CB696D65E27}" type="datetimeFigureOut">
              <a:rPr lang="en-ZA" smtClean="0"/>
              <a:t>2025/09/02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4132B-5308-51E5-70E0-C4A36B3A1F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BFA3F-8FD6-6A0A-6CC0-0B1B47817C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81326D-214F-40AB-8E55-5A089E51B9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11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AA10-3EE2-71A1-4309-08CA3FDE57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ZA" b="1" dirty="0">
                <a:solidFill>
                  <a:schemeClr val="bg1"/>
                </a:solidFill>
              </a:rPr>
              <a:t>Sinners, turn: why will ye die?</a:t>
            </a:r>
            <a:br>
              <a:rPr lang="en-ZA" b="1" dirty="0">
                <a:solidFill>
                  <a:schemeClr val="bg1"/>
                </a:solidFill>
              </a:rPr>
            </a:b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777E83-9A57-FEDD-86C0-B7206CF92B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4800" b="1" dirty="0">
                <a:solidFill>
                  <a:schemeClr val="bg1"/>
                </a:solidFill>
              </a:rPr>
              <a:t>830</a:t>
            </a:r>
          </a:p>
        </p:txBody>
      </p:sp>
    </p:spTree>
    <p:extLst>
      <p:ext uri="{BB962C8B-B14F-4D97-AF65-F5344CB8AC3E}">
        <p14:creationId xmlns:p14="http://schemas.microsoft.com/office/powerpoint/2010/main" val="1854194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F9D32-CA46-C254-417A-E3388CE69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3FCEA-EE9C-1E0B-3B6D-D99D1015A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590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Sinners, turn: why will you die?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God, your Maker, asks you Why;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God, who did your being give,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Made you with Himself to live</a:t>
            </a:r>
          </a:p>
        </p:txBody>
      </p:sp>
    </p:spTree>
    <p:extLst>
      <p:ext uri="{BB962C8B-B14F-4D97-AF65-F5344CB8AC3E}">
        <p14:creationId xmlns:p14="http://schemas.microsoft.com/office/powerpoint/2010/main" val="967330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84A41-AD77-3218-C6D1-B05767B3F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6D38E-4AE3-4F7A-1B9C-2141D1000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Sinners, turn: why will you die?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God, your Savior, asks you why;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Will ye not in Him believe?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He has died that ye might live.</a:t>
            </a:r>
          </a:p>
        </p:txBody>
      </p:sp>
    </p:spTree>
    <p:extLst>
      <p:ext uri="{BB962C8B-B14F-4D97-AF65-F5344CB8AC3E}">
        <p14:creationId xmlns:p14="http://schemas.microsoft.com/office/powerpoint/2010/main" val="4001097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D9BA1-E31E-076F-6F28-50D15E350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16429-6F88-D04C-9265-571D925CB1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Will you let Him die in vain?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Crucify your Lord again?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Why you ransomed sinners, why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Will you sight His grace and die?</a:t>
            </a:r>
          </a:p>
        </p:txBody>
      </p:sp>
    </p:spTree>
    <p:extLst>
      <p:ext uri="{BB962C8B-B14F-4D97-AF65-F5344CB8AC3E}">
        <p14:creationId xmlns:p14="http://schemas.microsoft.com/office/powerpoint/2010/main" val="3208737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CCC28-8CFA-6F80-0869-7F1F14028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DC7A5-9D5B-E20B-18A0-6092443ED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Sinners, turn: why will you die?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God, the Spirit, asks you why,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Often with you has He strove,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Wooed you to embrace His love</a:t>
            </a:r>
          </a:p>
        </p:txBody>
      </p:sp>
    </p:spTree>
    <p:extLst>
      <p:ext uri="{BB962C8B-B14F-4D97-AF65-F5344CB8AC3E}">
        <p14:creationId xmlns:p14="http://schemas.microsoft.com/office/powerpoint/2010/main" val="2870005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3CAD6-3446-F9CA-2C38-9089D8E77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A15C1-1313-6FA9-A948-EC61D2E3F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Will you not His grace receive?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Will you still refuse to live?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 you dying sinners, why,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Why will you forever die?</a:t>
            </a:r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577CE3D-39A5-4263-5462-9693628198ED}"/>
              </a:ext>
            </a:extLst>
          </p:cNvPr>
          <p:cNvSpPr/>
          <p:nvPr/>
        </p:nvSpPr>
        <p:spPr>
          <a:xfrm>
            <a:off x="5486400" y="5655212"/>
            <a:ext cx="1083212" cy="422031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830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B6CD60E9-F92F-44DC-8EF1-48D98A4632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156D09-9094-42AE-B1F7-AE0ECAA36A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31C95E-3BBF-4D0D-9864-424E6DE60F5E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5d42dc32-f564-4da9-885c-07f0455fcf06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171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Sinners, turn: why will ye die? </vt:lpstr>
      <vt:lpstr>1.</vt:lpstr>
      <vt:lpstr>2.</vt:lpstr>
      <vt:lpstr>3.</vt:lpstr>
      <vt:lpstr>4.</vt:lpstr>
      <vt:lpstr>5.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3</cp:revision>
  <dcterms:created xsi:type="dcterms:W3CDTF">2025-03-19T07:25:53Z</dcterms:created>
  <dcterms:modified xsi:type="dcterms:W3CDTF">2025-09-02T20:31:51Z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