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6" r:id="rId5"/>
    <p:sldId id="27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6A87F8-38A8-4DAC-8097-FCF1CD61E9FD}" type="datetimeFigureOut">
              <a:rPr lang="en-US" smtClean="0"/>
              <a:pPr/>
              <a:t>12/18/2024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D114F1-A5C2-463A-8A23-7873DF79DAE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D114F1-A5C2-463A-8A23-7873DF79DAE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D114F1-A5C2-463A-8A23-7873DF79DAEE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58739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382905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SOURIANT</a:t>
            </a:r>
            <a:br>
              <a:rPr lang="en-US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4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828 </a:t>
            </a:r>
            <a:b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4122515" y="3759708"/>
            <a:ext cx="89897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"/>
            <a:ext cx="8763000" cy="6275294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rgbClr val="FFFF00">
                <a:alpha val="40000"/>
              </a:srgb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fr-FR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Souriant, élève ton visage, Lève les mains vers Jésus que tu aimes;</a:t>
            </a:r>
          </a:p>
          <a:p>
            <a:pPr algn="ctr">
              <a:buNone/>
            </a:pPr>
            <a:r>
              <a:rPr lang="fr-FR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Serre la main de ton voisin, Pèlerin, souris.</a:t>
            </a:r>
            <a:endParaRPr lang="en-US" sz="50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Action Button: End 8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DFC84158-0CA8-2B19-55CE-F8ACF431DD95}"/>
              </a:ext>
            </a:extLst>
          </p:cNvPr>
          <p:cNvSpPr/>
          <p:nvPr/>
        </p:nvSpPr>
        <p:spPr>
          <a:xfrm>
            <a:off x="4309240" y="6019800"/>
            <a:ext cx="533400" cy="9462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0421277"/>
      </p:ext>
    </p:extLst>
  </p:cSld>
  <p:clrMapOvr>
    <a:masterClrMapping/>
  </p:clrMapOvr>
  <p:transition spd="slow">
    <p:split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85E6C9AE-9B74-4BD0-80A5-EF969E985D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3C15BD-BC68-4BFE-9B35-74F847EDAC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0CFFCAA-65E3-4BC2-B8AE-BD593A1A2284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34</Words>
  <Application>Microsoft Office PowerPoint</Application>
  <PresentationFormat>On-screen Show (4:3)</PresentationFormat>
  <Paragraphs>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SOURIANT  828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SEEK YE FIRST THE KINGDOM  309 </dc:title>
  <dc:creator>Ukelo</dc:creator>
  <cp:lastModifiedBy>LUBO</cp:lastModifiedBy>
  <cp:revision>33</cp:revision>
  <dcterms:created xsi:type="dcterms:W3CDTF">2006-08-16T00:00:00Z</dcterms:created>
  <dcterms:modified xsi:type="dcterms:W3CDTF">2024-12-18T20:18:07Z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