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BO" userId="ed110e53-3a34-4b44-8da8-fce7eb3de56b" providerId="ADAL" clId="{58788904-3824-40E3-921D-7964CA909073}"/>
    <pc:docChg chg="modSld">
      <pc:chgData name="LUBO" userId="ed110e53-3a34-4b44-8da8-fce7eb3de56b" providerId="ADAL" clId="{58788904-3824-40E3-921D-7964CA909073}" dt="2024-12-21T06:48:58.895" v="1" actId="1076"/>
      <pc:docMkLst>
        <pc:docMk/>
      </pc:docMkLst>
      <pc:sldChg chg="modSp mod">
        <pc:chgData name="LUBO" userId="ed110e53-3a34-4b44-8da8-fce7eb3de56b" providerId="ADAL" clId="{58788904-3824-40E3-921D-7964CA909073}" dt="2024-12-21T06:48:58.895" v="1" actId="1076"/>
        <pc:sldMkLst>
          <pc:docMk/>
          <pc:sldMk cId="130421277" sldId="271"/>
        </pc:sldMkLst>
        <pc:spChg chg="mod">
          <ac:chgData name="LUBO" userId="ed110e53-3a34-4b44-8da8-fce7eb3de56b" providerId="ADAL" clId="{58788904-3824-40E3-921D-7964CA909073}" dt="2024-12-21T06:48:58.895" v="1" actId="1076"/>
          <ac:spMkLst>
            <pc:docMk/>
            <pc:sldMk cId="130421277" sldId="271"/>
            <ac:spMk id="2" creationId="{DFC84158-0CA8-2B19-55CE-F8ACF431DD95}"/>
          </ac:spMkLst>
        </pc:spChg>
        <pc:spChg chg="mod">
          <ac:chgData name="LUBO" userId="ed110e53-3a34-4b44-8da8-fce7eb3de56b" providerId="ADAL" clId="{58788904-3824-40E3-921D-7964CA909073}" dt="2024-12-21T06:48:46.492" v="0" actId="20577"/>
          <ac:spMkLst>
            <pc:docMk/>
            <pc:sldMk cId="130421277" sldId="271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A87F8-38A8-4DAC-8097-FCF1CD61E9FD}" type="datetimeFigureOut">
              <a:rPr lang="en-US" smtClean="0"/>
              <a:pPr/>
              <a:t>12/21/2024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D114F1-A5C2-463A-8A23-7873DF79DAE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D114F1-A5C2-463A-8A23-7873DF79DAE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D114F1-A5C2-463A-8A23-7873DF79DAEE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58739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382905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SOURIS DONC</a:t>
            </a: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828 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122515" y="3759708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"/>
            <a:ext cx="8763000" cy="6275294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fr-FR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Souris donc, éclaire ton visage, Lève les mains </a:t>
            </a:r>
          </a:p>
          <a:p>
            <a:pPr algn="ctr">
              <a:buNone/>
            </a:pPr>
            <a:r>
              <a:rPr lang="fr-FR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vers Jésus que tu aimes;</a:t>
            </a:r>
          </a:p>
          <a:p>
            <a:pPr algn="ctr">
              <a:buNone/>
            </a:pPr>
            <a:r>
              <a:rPr lang="fr-FR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Serre la main de ton voisin, Pèlerin, souris.</a:t>
            </a:r>
            <a:endParaRPr lang="en-US" sz="5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Action Button: End 8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FC84158-0CA8-2B19-55CE-F8ACF431DD95}"/>
              </a:ext>
            </a:extLst>
          </p:cNvPr>
          <p:cNvSpPr/>
          <p:nvPr/>
        </p:nvSpPr>
        <p:spPr>
          <a:xfrm>
            <a:off x="4305300" y="5562600"/>
            <a:ext cx="533400" cy="9462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421277"/>
      </p:ext>
    </p:extLst>
  </p:cSld>
  <p:clrMapOvr>
    <a:masterClrMapping/>
  </p:clrMapOvr>
  <p:transition spd="slow">
    <p:spli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0D7AD4-A322-49A0-9DE9-6FABF996635F}">
  <ds:schemaRefs>
    <ds:schemaRef ds:uri="http://purl.org/dc/dcmitype/"/>
    <ds:schemaRef ds:uri="b3fec16b-ebc2-4fa6-9dd6-49e1f08d656d"/>
    <ds:schemaRef ds:uri="http://schemas.microsoft.com/office/2006/documentManagement/types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586BE661-6710-473B-A264-B649089C63F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7A3C83-0A31-424B-A5E9-02D998F573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36</Words>
  <Application>Microsoft Office PowerPoint</Application>
  <PresentationFormat>On-screen Show (4:3)</PresentationFormat>
  <Paragraphs>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SOURIS DONC  828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SEEK YE FIRST THE KINGDOM  309 </dc:title>
  <dc:creator>Ukelo</dc:creator>
  <cp:lastModifiedBy>LUBO</cp:lastModifiedBy>
  <cp:revision>34</cp:revision>
  <dcterms:created xsi:type="dcterms:W3CDTF">2006-08-16T00:00:00Z</dcterms:created>
  <dcterms:modified xsi:type="dcterms:W3CDTF">2024-12-21T06:49:05Z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