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5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AEADB0-E5F3-7F3F-F412-A299FE379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4C8A16-7676-6176-0DA5-344BA4C020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0D4B32-EE82-AF3D-E5C5-167A2A565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58480-DBF8-4601-99EC-A9D6A306196E}" type="datetimeFigureOut">
              <a:rPr lang="en-ZA" smtClean="0"/>
              <a:t>2025/12/06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0A0E2-7AE0-2DC0-B434-7BDD46784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8FBA26-1F4F-3145-F59D-8976E7CD5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7C7A-AB0C-402F-9320-66A39B2EBE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3969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5F1BA-4ABF-67A0-1310-8049E4C18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8A9CB-55D7-B703-B96B-862759BA0B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95A9DB-9C37-5327-CB2A-0345C1EC7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58480-DBF8-4601-99EC-A9D6A306196E}" type="datetimeFigureOut">
              <a:rPr lang="en-ZA" smtClean="0"/>
              <a:t>2025/12/06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466F5E-5D0D-1F5D-4CFA-977D61003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E75706-AA01-EECA-A0E4-55EB66060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7C7A-AB0C-402F-9320-66A39B2EBE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6381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A2574-E424-7263-ABAF-BA6624919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B8D96D-7D70-9EC6-8370-AFFF5D2A60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3CEAC1-377B-B60B-B66A-CCED0A375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58480-DBF8-4601-99EC-A9D6A306196E}" type="datetimeFigureOut">
              <a:rPr lang="en-ZA" smtClean="0"/>
              <a:t>2025/12/06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55E2A-3A7E-1323-AB18-AD5F6000F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B9C419-1490-58E5-2B92-53E4D75D1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7C7A-AB0C-402F-9320-66A39B2EBE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5231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48E95-4572-2BCB-8F16-DC6707940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239215-4C27-4305-BCA1-773E03C5A3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93D2AA-0C7B-A115-0F5A-A136D4C244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26C67C-8EB5-BD79-2F65-8CBCB8D07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58480-DBF8-4601-99EC-A9D6A306196E}" type="datetimeFigureOut">
              <a:rPr lang="en-ZA" smtClean="0"/>
              <a:t>2025/12/06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48FB9E-E7A7-CCEA-6572-90CD2E43A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C15EDA-1A2D-CECE-8E1C-99182A36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7C7A-AB0C-402F-9320-66A39B2EBE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6600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B0C47-10E9-631C-3F26-711876481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55E56E-126A-F533-70C5-349510F8B3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7800BB-A1FF-D924-15C8-D3EEE4D7B3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52E973-A5F5-09F7-3F40-35768B1891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1C93E9-5CD3-795D-7079-46E004E216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FF0C5F-5F56-36DE-B7A7-2441CFF26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58480-DBF8-4601-99EC-A9D6A306196E}" type="datetimeFigureOut">
              <a:rPr lang="en-ZA" smtClean="0"/>
              <a:t>2025/12/06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BD1A56-B769-B023-A193-1AD828DBF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E1E636-4326-A35D-907A-C0015B115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7C7A-AB0C-402F-9320-66A39B2EBE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514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BD02A-54D3-068F-2668-F3D06EB0E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200029-C8DB-D849-5B13-C133E0C5B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58480-DBF8-4601-99EC-A9D6A306196E}" type="datetimeFigureOut">
              <a:rPr lang="en-ZA" smtClean="0"/>
              <a:t>2025/12/06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AC3106-2A86-AED5-DB88-C4CC841AA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1D641B-3727-DDBB-C78E-52A827A3E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7C7A-AB0C-402F-9320-66A39B2EBE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6739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2197E6-AC57-FDC7-4FF5-ADFFCFDC3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58480-DBF8-4601-99EC-A9D6A306196E}" type="datetimeFigureOut">
              <a:rPr lang="en-ZA" smtClean="0"/>
              <a:t>2025/12/06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F66A51-F197-F67C-D3C6-43B373C05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D04694-B39C-01CD-8DE5-BBA646DD8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7C7A-AB0C-402F-9320-66A39B2EBE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2502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4BC99-E557-4662-12D7-6B4ADF080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446706-7E4D-EC02-B4F3-28CD6C667E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0D8C2C-A4D8-9492-39B0-93AFB2A9B4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D5EC41-DE7A-F10A-7755-DA00CB414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58480-DBF8-4601-99EC-A9D6A306196E}" type="datetimeFigureOut">
              <a:rPr lang="en-ZA" smtClean="0"/>
              <a:t>2025/12/06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5A5302-0B1F-27DE-588F-6EEC3CF9B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61F060-D9F3-5EC3-65DC-6A895E6F5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7C7A-AB0C-402F-9320-66A39B2EBE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3198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703B8-D919-595C-6A4A-F7611FDE0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8701C0-5727-1E3F-430A-3B69A3AD6E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7D081A-03E2-292F-48C8-1B700B7227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BE74D5-6C7B-A5AE-96E5-64F5C351A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58480-DBF8-4601-99EC-A9D6A306196E}" type="datetimeFigureOut">
              <a:rPr lang="en-ZA" smtClean="0"/>
              <a:t>2025/12/06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79B305-2894-6432-EB80-AF7EFE390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17994E-2CCD-0B2A-7A03-970BB598D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7C7A-AB0C-402F-9320-66A39B2EBE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98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54B76-45D2-B939-4E3F-B3DD53DEF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33B1F3-CD29-1483-7BD2-A402D7A3E7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142DF4-8F8D-2AF2-C718-AA9FCFEB7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58480-DBF8-4601-99EC-A9D6A306196E}" type="datetimeFigureOut">
              <a:rPr lang="en-ZA" smtClean="0"/>
              <a:t>2025/12/06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C61D5-0135-4096-F12E-7C2EB05CC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A994F-DA5D-8F10-3CC2-C9D283649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7C7A-AB0C-402F-9320-66A39B2EBE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5945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F3A128-9710-E0AF-A9B4-8F3644DE97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E81E17-FF10-FA38-ABA3-25D73E84E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224CFB-D22D-F1F7-4B68-3D98341A8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E58480-DBF8-4601-99EC-A9D6A306196E}" type="datetimeFigureOut">
              <a:rPr lang="en-ZA" smtClean="0"/>
              <a:t>2025/12/06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26B2E6-3C48-50EF-1E13-02732644E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2A2224-B1CD-8277-5407-DAA1779DE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7C7A-AB0C-402F-9320-66A39B2EBE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9571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5637BB-5EEC-687C-ECA3-E0035289F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50BA3B-8560-221E-3EE5-657A79680F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8669C3-F108-5263-6CC7-5264644B97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E58480-DBF8-4601-99EC-A9D6A306196E}" type="datetimeFigureOut">
              <a:rPr lang="en-ZA" smtClean="0"/>
              <a:t>2025/12/06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77FB43-B902-C72C-7134-288513EC92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8A09A-D5C6-56E0-AE4A-48E1C47096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337C7A-AB0C-402F-9320-66A39B2EBE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39685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94DA6-0FBB-2339-DF37-BD5A6DB6C8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72965"/>
            <a:ext cx="12170664" cy="2554014"/>
          </a:xfrm>
        </p:spPr>
        <p:txBody>
          <a:bodyPr>
            <a:normAutofit/>
          </a:bodyPr>
          <a:lstStyle/>
          <a:p>
            <a:r>
              <a:rPr lang="en-US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Souris </a:t>
            </a:r>
            <a:r>
              <a:rPr lang="en-US" sz="72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Donc</a:t>
            </a:r>
            <a:r>
              <a:rPr lang="en-US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– Smile Awhile </a:t>
            </a:r>
            <a:br>
              <a:rPr lang="en-US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2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72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828</a:t>
            </a:r>
            <a:endParaRPr lang="en-ZA" sz="7200" dirty="0">
              <a:solidFill>
                <a:schemeClr val="bg1"/>
              </a:solidFill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C90BF470-F1F4-10CA-1D5B-3D8D61FBE15E}"/>
              </a:ext>
            </a:extLst>
          </p:cNvPr>
          <p:cNvSpPr/>
          <p:nvPr/>
        </p:nvSpPr>
        <p:spPr>
          <a:xfrm>
            <a:off x="5265086" y="3421953"/>
            <a:ext cx="1611921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51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4EC11-F5DD-3F18-1AA5-1E03F16963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54804" y="152401"/>
            <a:ext cx="12701610" cy="62032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Souris </a:t>
            </a:r>
            <a:r>
              <a:rPr lang="en-US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donc</a:t>
            </a: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Eclaire</a:t>
            </a: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ton visage!</a:t>
            </a:r>
          </a:p>
          <a:p>
            <a:pPr marL="0" indent="0" algn="ctr">
              <a:buNone/>
            </a:pPr>
            <a:r>
              <a:rPr lang="en-US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Lève</a:t>
            </a: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tes</a:t>
            </a: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mains </a:t>
            </a:r>
            <a:r>
              <a:rPr lang="en-US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vers</a:t>
            </a: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que </a:t>
            </a:r>
            <a:r>
              <a:rPr lang="en-US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aimes</a:t>
            </a: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Serre la main de ton </a:t>
            </a:r>
            <a:r>
              <a:rPr lang="en-US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voisin</a:t>
            </a: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Pélerin</a:t>
            </a: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US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souris</a:t>
            </a: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 </a:t>
            </a:r>
          </a:p>
          <a:p>
            <a:pPr marL="0" indent="0" algn="ctr">
              <a:buNone/>
            </a:pPr>
            <a:r>
              <a:rPr lang="en-US" sz="30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  <a:p>
            <a:pPr marL="0" indent="0" algn="ctr"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6" descr="https://d13yacurqjgara.cloudfront.net/users/725868/screenshots/2167822/guitar.gif">
            <a:extLst>
              <a:ext uri="{FF2B5EF4-FFF2-40B4-BE49-F238E27FC236}">
                <a16:creationId xmlns:a16="http://schemas.microsoft.com/office/drawing/2014/main" id="{D01B9FB0-DC76-9C04-588C-EC2B48C3A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9926">
            <a:off x="5643694" y="5339087"/>
            <a:ext cx="1676400" cy="1675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rrow: Down 1">
            <a:extLst>
              <a:ext uri="{FF2B5EF4-FFF2-40B4-BE49-F238E27FC236}">
                <a16:creationId xmlns:a16="http://schemas.microsoft.com/office/drawing/2014/main" id="{844B8B4E-A96A-B455-ECA6-3968A072D909}"/>
              </a:ext>
            </a:extLst>
          </p:cNvPr>
          <p:cNvSpPr/>
          <p:nvPr/>
        </p:nvSpPr>
        <p:spPr>
          <a:xfrm>
            <a:off x="8800509" y="6297835"/>
            <a:ext cx="3275877" cy="407764"/>
          </a:xfrm>
          <a:prstGeom prst="downArrow">
            <a:avLst>
              <a:gd name="adj1" fmla="val 78352"/>
              <a:gd name="adj2" fmla="val 50000"/>
            </a:avLst>
          </a:prstGeom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9563DC-39E1-E9F3-8A54-88721B1F5093}"/>
              </a:ext>
            </a:extLst>
          </p:cNvPr>
          <p:cNvSpPr txBox="1"/>
          <p:nvPr/>
        </p:nvSpPr>
        <p:spPr>
          <a:xfrm>
            <a:off x="9170395" y="6208302"/>
            <a:ext cx="25327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Smile Awhile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267784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BE0FCC-04C1-2290-CA0D-D808F1CC1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C78F4-EF86-9CBF-F51C-2FB1CD86D8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394138"/>
            <a:ext cx="12192000" cy="64638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Smile awhile,</a:t>
            </a:r>
          </a:p>
          <a:p>
            <a:pPr marL="0" indent="0" algn="ctr">
              <a:buNone/>
            </a:pP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give your face a rest,</a:t>
            </a:r>
          </a:p>
          <a:p>
            <a:pPr marL="0" indent="0" algn="ctr">
              <a:buNone/>
            </a:pP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Raise your hands to Christ, </a:t>
            </a:r>
          </a:p>
          <a:p>
            <a:pPr marL="0" indent="0" algn="ctr">
              <a:buNone/>
            </a:pP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love the best;</a:t>
            </a:r>
          </a:p>
          <a:p>
            <a:pPr marL="0" indent="0" algn="ctr">
              <a:buNone/>
            </a:pP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Then shake hands with your beloved,</a:t>
            </a:r>
          </a:p>
          <a:p>
            <a:pPr marL="0" indent="0" algn="ctr">
              <a:buNone/>
            </a:pPr>
            <a:r>
              <a:rPr lang="en-US" sz="5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greet </a:t>
            </a:r>
            <a:r>
              <a:rPr lang="en-US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them with a smile;</a:t>
            </a:r>
          </a:p>
          <a:p>
            <a:pPr marL="0" indent="0" algn="ctr">
              <a:buNone/>
            </a:pPr>
            <a:r>
              <a:rPr lang="en-US" sz="30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  <a:p>
            <a:pPr marL="0" indent="0" algn="ctr">
              <a:buNone/>
            </a:pPr>
            <a:endParaRPr lang="en-US" sz="5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US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A7F7246D-F574-6B79-3510-9E590F0DF92C}"/>
              </a:ext>
            </a:extLst>
          </p:cNvPr>
          <p:cNvSpPr/>
          <p:nvPr/>
        </p:nvSpPr>
        <p:spPr>
          <a:xfrm>
            <a:off x="5740007" y="6397507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66336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1872B48F-994E-491F-9C5A-7333125A31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3AE8CB2-AC74-4C3B-9031-45CEED882DF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E194ACC-3348-46C0-A980-6E00493A0D70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80</Words>
  <Application>Microsoft Office PowerPoint</Application>
  <PresentationFormat>Widescreen</PresentationFormat>
  <Paragraphs>26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Cambria</vt:lpstr>
      <vt:lpstr>Office Theme</vt:lpstr>
      <vt:lpstr>Souris Donc – Smile Awhile   828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Ukelo Alimange</dc:creator>
  <cp:lastModifiedBy>DCT Choir</cp:lastModifiedBy>
  <cp:revision>11</cp:revision>
  <cp:lastPrinted>2025-12-06T14:35:40Z</cp:lastPrinted>
  <dcterms:created xsi:type="dcterms:W3CDTF">2025-01-06T12:13:16Z</dcterms:created>
  <dcterms:modified xsi:type="dcterms:W3CDTF">2025-12-06T15:02:54Z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