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2587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60751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9342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15898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73187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71056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748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6865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62913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81572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9760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16422D42-10AC-4FC6-91B8-ABF125CBF976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4C79D1D8-6B59-4E07-ABB2-48CFD33CFB1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804646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BAF00-A64A-A7B3-9AD6-241CBC4DF1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021976"/>
            <a:ext cx="12192000" cy="2810716"/>
          </a:xfrm>
        </p:spPr>
        <p:txBody>
          <a:bodyPr>
            <a:noAutofit/>
          </a:bodyPr>
          <a:lstStyle/>
          <a:p>
            <a:r>
              <a:rPr lang="en-US" sz="10000" dirty="0">
                <a:solidFill>
                  <a:srgbClr val="FFFF00"/>
                </a:solidFill>
              </a:rPr>
              <a:t>Teach Me Thy Way</a:t>
            </a:r>
            <a:br>
              <a:rPr lang="en-US" sz="10000" dirty="0">
                <a:solidFill>
                  <a:srgbClr val="FFFF00"/>
                </a:solidFill>
              </a:rPr>
            </a:br>
            <a:r>
              <a:rPr lang="en-US" sz="10000" dirty="0">
                <a:solidFill>
                  <a:srgbClr val="FFFF00"/>
                </a:solidFill>
              </a:rPr>
              <a:t>[+Solfa]</a:t>
            </a:r>
            <a:endParaRPr lang="en-ZA" sz="100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DDB9C3-FDD8-560E-53B8-080F71FD63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86132"/>
            <a:ext cx="9144000" cy="1655762"/>
          </a:xfrm>
        </p:spPr>
        <p:txBody>
          <a:bodyPr>
            <a:normAutofit fontScale="62500" lnSpcReduction="20000"/>
          </a:bodyPr>
          <a:lstStyle/>
          <a:p>
            <a:r>
              <a:rPr lang="en-US" sz="10000" dirty="0"/>
              <a:t>14</a:t>
            </a:r>
          </a:p>
          <a:p>
            <a:r>
              <a:rPr lang="en-US" sz="10000"/>
              <a:t>-Eb-</a:t>
            </a:r>
            <a:endParaRPr lang="en-ZA" sz="10000" dirty="0"/>
          </a:p>
        </p:txBody>
      </p:sp>
    </p:spTree>
    <p:extLst>
      <p:ext uri="{BB962C8B-B14F-4D97-AF65-F5344CB8AC3E}">
        <p14:creationId xmlns:p14="http://schemas.microsoft.com/office/powerpoint/2010/main" val="3698730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116D4-0BD1-E2D0-DDE8-2E0CDEDAA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060263"/>
          </a:xfrm>
        </p:spPr>
        <p:txBody>
          <a:bodyPr/>
          <a:lstStyle/>
          <a:p>
            <a:pPr algn="ctr"/>
            <a:r>
              <a:rPr lang="en-US" dirty="0"/>
              <a:t>1.</a:t>
            </a: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0C774-9BD6-5AD0-F1B7-518F6CB38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19518"/>
            <a:ext cx="12192000" cy="414169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000" dirty="0"/>
              <a:t>Teach me Thy way, O Lord, teach me Thy way;</a:t>
            </a:r>
            <a:br>
              <a:rPr lang="en-US" sz="4000" dirty="0"/>
            </a:br>
            <a:r>
              <a:rPr lang="en-US" sz="4000" dirty="0"/>
              <a:t>Thy guiding grace afford, teach me Thy way.</a:t>
            </a:r>
            <a:br>
              <a:rPr lang="en-US" sz="4000" dirty="0"/>
            </a:br>
            <a:r>
              <a:rPr lang="en-US" sz="4000" dirty="0"/>
              <a:t>Help me to walk aright, more by faith, less by sight;</a:t>
            </a:r>
            <a:br>
              <a:rPr lang="en-US" sz="4000" dirty="0"/>
            </a:br>
            <a:r>
              <a:rPr lang="en-US" sz="4000" dirty="0"/>
              <a:t>Lead me with </a:t>
            </a:r>
            <a:r>
              <a:rPr lang="en-US" sz="4000" dirty="0" err="1"/>
              <a:t>heav’nly</a:t>
            </a:r>
            <a:r>
              <a:rPr lang="en-US" sz="4000" dirty="0"/>
              <a:t> light, teach me Thy way.</a:t>
            </a:r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4003789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9976C-B039-1E1D-C1E9-FA47BF1C6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2.</a:t>
            </a: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1805A-494C-AA0F-4CB5-56ADD7B9A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8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000" dirty="0"/>
              <a:t>When I am sad at heart, teach me Thy way;</a:t>
            </a:r>
            <a:br>
              <a:rPr lang="en-US" sz="4000" dirty="0"/>
            </a:br>
            <a:r>
              <a:rPr lang="en-US" sz="4000" dirty="0"/>
              <a:t>When earthly joys depart, teach me Thy way.</a:t>
            </a:r>
            <a:br>
              <a:rPr lang="en-US" sz="4000" dirty="0"/>
            </a:br>
            <a:r>
              <a:rPr lang="en-US" sz="4000" dirty="0"/>
              <a:t>In hours of loneliness, In times of dire distress,</a:t>
            </a:r>
            <a:br>
              <a:rPr lang="en-US" sz="4000" dirty="0"/>
            </a:br>
            <a:r>
              <a:rPr lang="en-US" sz="4000" dirty="0"/>
              <a:t>In failure or success, teach me Thy way.</a:t>
            </a:r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2747859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14530-F287-A4C6-D5C6-93067D696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3.</a:t>
            </a: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29430-F3A9-2256-7340-983B74D71D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70131"/>
            <a:ext cx="12192000" cy="435133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4000" dirty="0"/>
              <a:t>When doubts and fears arise, teach me Thy way;</a:t>
            </a:r>
            <a:br>
              <a:rPr lang="en-US" sz="4000" dirty="0"/>
            </a:br>
            <a:r>
              <a:rPr lang="en-US" sz="4000" dirty="0"/>
              <a:t>When storms </a:t>
            </a:r>
            <a:r>
              <a:rPr lang="en-US" sz="4000" dirty="0" err="1"/>
              <a:t>o’erspread</a:t>
            </a:r>
            <a:r>
              <a:rPr lang="en-US" sz="4000" dirty="0"/>
              <a:t> the skies, teach me Thy way.</a:t>
            </a:r>
            <a:br>
              <a:rPr lang="en-US" sz="4000" dirty="0"/>
            </a:br>
            <a:r>
              <a:rPr lang="en-US" sz="4000" dirty="0"/>
              <a:t>Shine through the cloud and rain,                                       Through sorrow, toil, and pain;</a:t>
            </a:r>
            <a:br>
              <a:rPr lang="en-US" sz="4000" dirty="0"/>
            </a:br>
            <a:r>
              <a:rPr lang="en-US" sz="4000" dirty="0"/>
              <a:t>Make Thou my pathway plain, teach me Thy way.</a:t>
            </a:r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4252680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0A779-8445-033D-76E8-C46449ED4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4.</a:t>
            </a: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A2AE3-2322-2208-CC92-E4171DD1E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000" dirty="0"/>
              <a:t>Long as my life shall last, teach me Thy way;</a:t>
            </a:r>
            <a:br>
              <a:rPr lang="en-US" sz="4000" dirty="0"/>
            </a:br>
            <a:r>
              <a:rPr lang="en-US" sz="4000" dirty="0" err="1"/>
              <a:t>Where’er</a:t>
            </a:r>
            <a:r>
              <a:rPr lang="en-US" sz="4000" dirty="0"/>
              <a:t> my lot be cast, teach me Thy way.</a:t>
            </a:r>
            <a:br>
              <a:rPr lang="en-US" sz="4000" dirty="0"/>
            </a:br>
            <a:r>
              <a:rPr lang="en-US" sz="4000" dirty="0"/>
              <a:t>Until the race is run, until the journey’s done,</a:t>
            </a:r>
            <a:br>
              <a:rPr lang="en-US" sz="4000" dirty="0"/>
            </a:br>
            <a:r>
              <a:rPr lang="en-US" sz="4000" dirty="0"/>
              <a:t>Until the crown is won, teach me Thy way.</a:t>
            </a:r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567837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B1B231-7DBF-A6B9-55A1-82EC48921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963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29BBDDE7-861F-48F6-A113-052E5B5A18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00165C1-9FAD-4FB5-ACF7-FB043CC736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C5BA5A-F0F4-41FE-A7FF-96F4F5627AC1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d42dc32-f564-4da9-885c-07f0455fcf06"/>
    <ds:schemaRef ds:uri="http://purl.org/dc/elements/1.1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215</Words>
  <Application>Microsoft Office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Teach Me Thy Way [+Solfa]</vt:lpstr>
      <vt:lpstr>1.</vt:lpstr>
      <vt:lpstr>2.</vt:lpstr>
      <vt:lpstr>3.</vt:lpstr>
      <vt:lpstr>4.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2026-01-17T08:46:30Z</dcterms:created>
  <dcterms:modified xsi:type="dcterms:W3CDTF">2026-01-17T09:02:47Z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