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6" r:id="rId9"/>
    <p:sldId id="263" r:id="rId10"/>
    <p:sldId id="267" r:id="rId11"/>
    <p:sldId id="261" r:id="rId12"/>
    <p:sldId id="262" r:id="rId13"/>
    <p:sldId id="265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57129C6-3D33-45CE-9B92-D4976444FB9D}" v="209" dt="2026-01-03T17:56:23.9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1" autoAdjust="0"/>
    <p:restoredTop sz="94660"/>
  </p:normalViewPr>
  <p:slideViewPr>
    <p:cSldViewPr snapToGrid="0">
      <p:cViewPr varScale="1">
        <p:scale>
          <a:sx n="68" d="100"/>
          <a:sy n="68" d="100"/>
        </p:scale>
        <p:origin x="3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CA712-B407-4A06-91EB-3FD8DAC59A02}" type="datetimeFigureOut">
              <a:rPr lang="en-ZA" smtClean="0"/>
              <a:t>2026/01/10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0E0DE-4042-47B0-AE21-D475655334F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49872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CA712-B407-4A06-91EB-3FD8DAC59A02}" type="datetimeFigureOut">
              <a:rPr lang="en-ZA" smtClean="0"/>
              <a:t>2026/01/10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0E0DE-4042-47B0-AE21-D475655334F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559713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CA712-B407-4A06-91EB-3FD8DAC59A02}" type="datetimeFigureOut">
              <a:rPr lang="en-ZA" smtClean="0"/>
              <a:t>2026/01/10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0E0DE-4042-47B0-AE21-D475655334F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1229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CA712-B407-4A06-91EB-3FD8DAC59A02}" type="datetimeFigureOut">
              <a:rPr lang="en-ZA" smtClean="0"/>
              <a:t>2026/01/10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0E0DE-4042-47B0-AE21-D475655334F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58254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CA712-B407-4A06-91EB-3FD8DAC59A02}" type="datetimeFigureOut">
              <a:rPr lang="en-ZA" smtClean="0"/>
              <a:t>2026/01/10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0E0DE-4042-47B0-AE21-D475655334F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29636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CA712-B407-4A06-91EB-3FD8DAC59A02}" type="datetimeFigureOut">
              <a:rPr lang="en-ZA" smtClean="0"/>
              <a:t>2026/01/10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0E0DE-4042-47B0-AE21-D475655334F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9830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CA712-B407-4A06-91EB-3FD8DAC59A02}" type="datetimeFigureOut">
              <a:rPr lang="en-ZA" smtClean="0"/>
              <a:t>2026/01/10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0E0DE-4042-47B0-AE21-D475655334F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36048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CA712-B407-4A06-91EB-3FD8DAC59A02}" type="datetimeFigureOut">
              <a:rPr lang="en-ZA" smtClean="0"/>
              <a:t>2026/01/10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0E0DE-4042-47B0-AE21-D475655334F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39015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CA712-B407-4A06-91EB-3FD8DAC59A02}" type="datetimeFigureOut">
              <a:rPr lang="en-ZA" smtClean="0"/>
              <a:t>2026/01/10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0E0DE-4042-47B0-AE21-D475655334F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11921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CA712-B407-4A06-91EB-3FD8DAC59A02}" type="datetimeFigureOut">
              <a:rPr lang="en-ZA" smtClean="0"/>
              <a:t>2026/01/10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0E0DE-4042-47B0-AE21-D475655334F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71560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CA712-B407-4A06-91EB-3FD8DAC59A02}" type="datetimeFigureOut">
              <a:rPr lang="en-ZA" smtClean="0"/>
              <a:t>2026/01/10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0E0DE-4042-47B0-AE21-D475655334F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97766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90ACA712-B407-4A06-91EB-3FD8DAC59A02}" type="datetimeFigureOut">
              <a:rPr lang="en-ZA" smtClean="0"/>
              <a:t>2026/01/10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AF00E0DE-4042-47B0-AE21-D475655334F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537617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FF232-1895-6F3A-0B30-8728816364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122363"/>
            <a:ext cx="12192000" cy="3048804"/>
          </a:xfrm>
        </p:spPr>
        <p:txBody>
          <a:bodyPr>
            <a:noAutofit/>
          </a:bodyPr>
          <a:lstStyle/>
          <a:p>
            <a:r>
              <a:rPr lang="en-ZA" sz="10000" dirty="0">
                <a:solidFill>
                  <a:srgbClr val="FFFF00"/>
                </a:solidFill>
              </a:rPr>
              <a:t>There’ll Be No Dark Valley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C9FDC2-6F57-42E3-D651-C61FA6D20A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691802"/>
            <a:ext cx="9144000" cy="1655762"/>
          </a:xfrm>
        </p:spPr>
        <p:txBody>
          <a:bodyPr>
            <a:normAutofit/>
          </a:bodyPr>
          <a:lstStyle/>
          <a:p>
            <a:r>
              <a:rPr lang="en-ZA" sz="8000" dirty="0"/>
              <a:t>836</a:t>
            </a:r>
          </a:p>
        </p:txBody>
      </p:sp>
    </p:spTree>
    <p:extLst>
      <p:ext uri="{BB962C8B-B14F-4D97-AF65-F5344CB8AC3E}">
        <p14:creationId xmlns:p14="http://schemas.microsoft.com/office/powerpoint/2010/main" val="3176422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8C11F-5890-1F1A-98A8-D7265B52D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1.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0C999-811D-38E2-390B-AD336B6D7A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69168"/>
            <a:ext cx="12192000" cy="337774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500" dirty="0"/>
              <a:t>There’ll be no dark valley when Jesus comes,</a:t>
            </a:r>
          </a:p>
          <a:p>
            <a:pPr marL="0" indent="0" algn="ctr">
              <a:buNone/>
            </a:pPr>
            <a:r>
              <a:rPr lang="en-US" sz="4500" dirty="0"/>
              <a:t>There’ll be no dark valley when Jesus comes,</a:t>
            </a:r>
          </a:p>
          <a:p>
            <a:pPr marL="0" indent="0" algn="ctr">
              <a:buNone/>
            </a:pPr>
            <a:r>
              <a:rPr lang="en-US" sz="4500" dirty="0"/>
              <a:t>There’ll be no dark valley when Jesus comes,</a:t>
            </a:r>
          </a:p>
          <a:p>
            <a:pPr marL="0" indent="0" algn="ctr">
              <a:buNone/>
            </a:pPr>
            <a:r>
              <a:rPr lang="en-US" sz="4500" dirty="0"/>
              <a:t>To gather His loved ones home.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35405102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73656-2E8F-0FF9-1AA1-D1C8D9683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72083F-73ED-EF65-4FFA-4A374EEA7C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332331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500" dirty="0"/>
              <a:t>To gather His loved ones home,</a:t>
            </a:r>
          </a:p>
          <a:p>
            <a:pPr marL="0" indent="0" algn="ctr">
              <a:buNone/>
            </a:pPr>
            <a:r>
              <a:rPr lang="en-US" sz="4500" dirty="0"/>
              <a:t>To gather His loved ones home.                                There’ll be no dark valley when Jesus comes,</a:t>
            </a:r>
          </a:p>
          <a:p>
            <a:pPr marL="0" indent="0" algn="ctr">
              <a:buNone/>
            </a:pPr>
            <a:r>
              <a:rPr lang="en-US" sz="4500" dirty="0"/>
              <a:t>To gather His loved ones home.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33569168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C7CDF0-FB1F-DEF6-7655-766811168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2.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4FBD22-95C6-84EA-285D-17CD2B93BC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500" dirty="0"/>
              <a:t>There’ll be no more sorrow when Jesus comes,</a:t>
            </a:r>
          </a:p>
          <a:p>
            <a:pPr marL="0" indent="0" algn="ctr">
              <a:buNone/>
            </a:pPr>
            <a:r>
              <a:rPr lang="en-US" sz="4500" dirty="0"/>
              <a:t>There’ll be no more sorrow when Jesus comes,</a:t>
            </a:r>
          </a:p>
          <a:p>
            <a:pPr marL="0" indent="0" algn="ctr">
              <a:buNone/>
            </a:pPr>
            <a:r>
              <a:rPr lang="en-US" sz="4500" dirty="0"/>
              <a:t>But a glorious morrow when Jesus comes,</a:t>
            </a:r>
          </a:p>
          <a:p>
            <a:pPr marL="0" indent="0" algn="ctr">
              <a:buNone/>
            </a:pPr>
            <a:r>
              <a:rPr lang="en-US" sz="4500" dirty="0"/>
              <a:t>To gather His loved ones home.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16386758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867A10-F11B-539E-55D1-B3FCAC8939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E42E1-B05C-5366-7C85-644F6B44B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82533E-C90F-E086-FD73-35F0C30B72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332331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500" dirty="0"/>
              <a:t>To gather His loved ones home,</a:t>
            </a:r>
          </a:p>
          <a:p>
            <a:pPr marL="0" indent="0" algn="ctr">
              <a:buNone/>
            </a:pPr>
            <a:r>
              <a:rPr lang="en-US" sz="4500" dirty="0"/>
              <a:t>To gather His loved ones home.                                There’ll be no dark valley when Jesus comes,</a:t>
            </a:r>
          </a:p>
          <a:p>
            <a:pPr marL="0" indent="0" algn="ctr">
              <a:buNone/>
            </a:pPr>
            <a:r>
              <a:rPr lang="en-US" sz="4500" dirty="0"/>
              <a:t>To gather His loved ones home.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17674933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84277-3D92-6087-A47E-CA5253705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3.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241977-F23B-0692-8C16-EE7CEBAFF1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500" dirty="0"/>
              <a:t>There’ll be no more weeping when Jesus comes,</a:t>
            </a:r>
          </a:p>
          <a:p>
            <a:pPr marL="0" indent="0" algn="ctr">
              <a:buNone/>
            </a:pPr>
            <a:r>
              <a:rPr lang="en-US" sz="4500" dirty="0"/>
              <a:t>There’ll be no more weeping when Jesus comes,</a:t>
            </a:r>
          </a:p>
          <a:p>
            <a:pPr marL="0" indent="0" algn="ctr">
              <a:buNone/>
            </a:pPr>
            <a:r>
              <a:rPr lang="en-ZA" sz="4500" dirty="0"/>
              <a:t>But a blessed reaping when Jesus comes</a:t>
            </a:r>
          </a:p>
          <a:p>
            <a:pPr marL="0" indent="0" algn="ctr">
              <a:buNone/>
            </a:pPr>
            <a:r>
              <a:rPr lang="en-ZA" sz="4500" dirty="0"/>
              <a:t>To gather His loved ones home.</a:t>
            </a:r>
            <a:endParaRPr lang="en-US" sz="4500" dirty="0"/>
          </a:p>
          <a:p>
            <a:pPr marL="0" indent="0" algn="ctr">
              <a:buNone/>
            </a:pP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2018165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3F3AF1-2E2D-560F-593B-1C0753E390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30A562-EB74-2EB8-3DE8-506CFABF5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EB8334-791A-FF2E-DD7D-C3E67DEE15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332331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500" dirty="0"/>
              <a:t>To gather His loved ones home,</a:t>
            </a:r>
          </a:p>
          <a:p>
            <a:pPr marL="0" indent="0" algn="ctr">
              <a:buNone/>
            </a:pPr>
            <a:r>
              <a:rPr lang="en-US" sz="4500" dirty="0"/>
              <a:t>To gather His loved ones home.                                There’ll be no dark valley when Jesus comes,</a:t>
            </a:r>
          </a:p>
          <a:p>
            <a:pPr marL="0" indent="0" algn="ctr">
              <a:buNone/>
            </a:pPr>
            <a:r>
              <a:rPr lang="en-US" sz="4500" dirty="0"/>
              <a:t>To gather His loved ones home.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19976478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DDB96-6ED6-ACA7-C446-E45FBD882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4.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92E5D-F7DD-0B21-9C25-62804DA5BB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500" dirty="0"/>
              <a:t>There’ll be songs of greeting when Jesus comes,</a:t>
            </a:r>
          </a:p>
          <a:p>
            <a:pPr marL="0" indent="0" algn="ctr">
              <a:buNone/>
            </a:pPr>
            <a:r>
              <a:rPr lang="en-US" sz="4500" dirty="0"/>
              <a:t>There’ll be songs of greeting when Jesus comes,</a:t>
            </a:r>
          </a:p>
          <a:p>
            <a:pPr marL="0" indent="0" algn="ctr">
              <a:buNone/>
            </a:pPr>
            <a:r>
              <a:rPr lang="en-US" sz="4500" dirty="0"/>
              <a:t>And a joyful meeting when Jesus comes,</a:t>
            </a:r>
          </a:p>
          <a:p>
            <a:pPr marL="0" indent="0" algn="ctr">
              <a:buNone/>
            </a:pPr>
            <a:r>
              <a:rPr lang="en-US" sz="4500" dirty="0"/>
              <a:t>To gather His loved ones home.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21323542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A5EA5F-89A6-70B4-6C18-C08B872A7B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BBF246-7C9A-603A-9750-29314C568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1A8E15-7A03-FCC0-A179-1A51DF7934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332331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500" dirty="0"/>
              <a:t>To gather His loved ones home,                                       To gather His loved ones home. </a:t>
            </a:r>
          </a:p>
          <a:p>
            <a:pPr marL="0" indent="0" algn="ctr">
              <a:buNone/>
            </a:pPr>
            <a:r>
              <a:rPr lang="en-US" sz="4500"/>
              <a:t>There’ll be no dark valley when Jesus comes, </a:t>
            </a:r>
          </a:p>
          <a:p>
            <a:pPr marL="0" indent="0" algn="ctr">
              <a:buNone/>
            </a:pPr>
            <a:r>
              <a:rPr lang="en-US" sz="4500" dirty="0"/>
              <a:t>To gather His loved ones home.</a:t>
            </a:r>
            <a:endParaRPr lang="en-ZA" sz="4500" dirty="0"/>
          </a:p>
        </p:txBody>
      </p:sp>
      <p:sp>
        <p:nvSpPr>
          <p:cNvPr id="4" name="Action Button: Go to End 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FBB62A3E-C460-7182-4253-6EB0E88BD9AF}"/>
              </a:ext>
            </a:extLst>
          </p:cNvPr>
          <p:cNvSpPr/>
          <p:nvPr/>
        </p:nvSpPr>
        <p:spPr>
          <a:xfrm>
            <a:off x="5116286" y="5334000"/>
            <a:ext cx="1600200" cy="522514"/>
          </a:xfrm>
          <a:prstGeom prst="actionButtonEnd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560412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">
            <a:extLst>
              <a:ext uri="{FF2B5EF4-FFF2-40B4-BE49-F238E27FC236}">
                <a16:creationId xmlns:a16="http://schemas.microsoft.com/office/drawing/2014/main" id="{8BA042E2-D9A5-0027-CAC1-9C007D4284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6390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3A418E6B-C5F0-4B95-8D77-61E3EF3B5DF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803b61f9e2818753b44893715eef2985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f9512b3952fda297e150d28141f203f6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ACC55D8-127E-4359-9965-C334D2AD2AF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40992A8-5A91-4F62-8D2F-2D52934C465D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5d42dc32-f564-4da9-885c-07f0455fcf06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2CB76A3-6C6D-4D9F-A664-E379E608113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270</Words>
  <Application>Microsoft Office PowerPoint</Application>
  <PresentationFormat>Widescreen</PresentationFormat>
  <Paragraphs>38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Office Theme</vt:lpstr>
      <vt:lpstr>There’ll Be No Dark Valley</vt:lpstr>
      <vt:lpstr>1.</vt:lpstr>
      <vt:lpstr>Chorus</vt:lpstr>
      <vt:lpstr>2.</vt:lpstr>
      <vt:lpstr>Chorus</vt:lpstr>
      <vt:lpstr>3.</vt:lpstr>
      <vt:lpstr>Chorus</vt:lpstr>
      <vt:lpstr>4.</vt:lpstr>
      <vt:lpstr>Chorus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DCT Choir</dc:creator>
  <cp:lastModifiedBy>DCT Choir</cp:lastModifiedBy>
  <cp:revision>7</cp:revision>
  <dcterms:created xsi:type="dcterms:W3CDTF">2025-09-13T09:11:25Z</dcterms:created>
  <dcterms:modified xsi:type="dcterms:W3CDTF">2026-01-10T17:50:34Z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