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91" y="1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149E-F43A-44CD-9C9C-8F70A23E3C7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A9F90-76ED-44B6-BB27-07798D6653B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24811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149E-F43A-44CD-9C9C-8F70A23E3C7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A9F90-76ED-44B6-BB27-07798D6653B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14770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149E-F43A-44CD-9C9C-8F70A23E3C7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A9F90-76ED-44B6-BB27-07798D6653B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35864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149E-F43A-44CD-9C9C-8F70A23E3C7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A9F90-76ED-44B6-BB27-07798D6653B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94963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149E-F43A-44CD-9C9C-8F70A23E3C7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A9F90-76ED-44B6-BB27-07798D6653B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82737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149E-F43A-44CD-9C9C-8F70A23E3C7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A9F90-76ED-44B6-BB27-07798D6653B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75032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149E-F43A-44CD-9C9C-8F70A23E3C7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A9F90-76ED-44B6-BB27-07798D6653B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37825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149E-F43A-44CD-9C9C-8F70A23E3C7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A9F90-76ED-44B6-BB27-07798D6653B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41476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149E-F43A-44CD-9C9C-8F70A23E3C7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A9F90-76ED-44B6-BB27-07798D6653B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43296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149E-F43A-44CD-9C9C-8F70A23E3C7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A9F90-76ED-44B6-BB27-07798D6653B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0370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149E-F43A-44CD-9C9C-8F70A23E3C7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A9F90-76ED-44B6-BB27-07798D6653B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01456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70C5149E-F43A-44CD-9C9C-8F70A23E3C7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6C5A9F90-76ED-44B6-BB27-07798D6653B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07845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85097-4DCA-5B8A-8D3B-C2B627759B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ZA" sz="10000" dirty="0"/>
              <a:t>Under His Wings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4EC116-8A76-6F1E-CF00-F2A03553B5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ZA" sz="10000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721783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1E3F3-5A55-4BBC-A49D-B1FF345E1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8472" y="200533"/>
            <a:ext cx="10515600" cy="1325563"/>
          </a:xfrm>
        </p:spPr>
        <p:txBody>
          <a:bodyPr/>
          <a:lstStyle/>
          <a:p>
            <a:pPr algn="ctr"/>
            <a:r>
              <a:rPr lang="en-ZA" dirty="0"/>
              <a:t>1.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79CAB-D291-9F5C-413E-950122E5EC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57912" y="1526096"/>
            <a:ext cx="12307824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Under His wings I am safely abiding.</a:t>
            </a:r>
            <a:br>
              <a:rPr lang="en-US" sz="4500" dirty="0"/>
            </a:br>
            <a:r>
              <a:rPr lang="en-US" sz="4500" dirty="0"/>
              <a:t>Though the night deepens and tempests are wild,</a:t>
            </a:r>
            <a:br>
              <a:rPr lang="en-US" sz="4500" dirty="0"/>
            </a:br>
            <a:r>
              <a:rPr lang="en-US" sz="4500" dirty="0"/>
              <a:t>Still I can trust Him; I know He will keep me.</a:t>
            </a:r>
            <a:br>
              <a:rPr lang="en-US" sz="4500" dirty="0"/>
            </a:br>
            <a:r>
              <a:rPr lang="en-US" sz="4500" dirty="0"/>
              <a:t>He has redeemed me, and I am His child.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2700911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81278-6079-D4D4-3AA7-97A84A4CB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468827-0E5A-C0AA-823C-D5E4E7B0C6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48" y="153301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Under His wings, under His wings,</a:t>
            </a:r>
            <a:br>
              <a:rPr lang="en-US" sz="4500" dirty="0"/>
            </a:br>
            <a:r>
              <a:rPr lang="en-US" sz="4500" dirty="0"/>
              <a:t>Who from His love can sever?</a:t>
            </a:r>
            <a:br>
              <a:rPr lang="en-US" sz="4500" dirty="0"/>
            </a:br>
            <a:r>
              <a:rPr lang="en-US" sz="4500" dirty="0"/>
              <a:t>Under His wings my soul shall abide,</a:t>
            </a:r>
            <a:br>
              <a:rPr lang="en-US" sz="4500" dirty="0"/>
            </a:br>
            <a:r>
              <a:rPr lang="en-US" sz="4500" dirty="0"/>
              <a:t>Safely abide forever.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722034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DB4B5-9E5E-CDCB-4800-D70EA93BC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B88D69-BD2E-C682-B9BF-9AE331C1D2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14145"/>
            <a:ext cx="121920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Under His wings, what a refuge in sorrow!</a:t>
            </a:r>
            <a:br>
              <a:rPr lang="en-US" sz="4500" dirty="0"/>
            </a:br>
            <a:r>
              <a:rPr lang="en-US" sz="4500" dirty="0"/>
              <a:t>How the heart yearningly turns to His rest!</a:t>
            </a:r>
            <a:br>
              <a:rPr lang="en-US" sz="4500" dirty="0"/>
            </a:br>
            <a:r>
              <a:rPr lang="en-US" sz="4500" dirty="0"/>
              <a:t>Often when earth has no balm for my healing,</a:t>
            </a:r>
            <a:br>
              <a:rPr lang="en-US" sz="4500" dirty="0"/>
            </a:br>
            <a:r>
              <a:rPr lang="en-US" sz="4500" dirty="0"/>
              <a:t>there I find comfort, and there I am blest.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1275352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B38AFB-CD87-0239-C5C5-2C6DEEAA83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B25D2-B4AF-97B7-9287-A3E79832E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1F91F-9CC2-B2A9-EB69-F6919E92F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48" y="153301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Under His wings, under His wings,</a:t>
            </a:r>
            <a:br>
              <a:rPr lang="en-US" sz="4500" dirty="0"/>
            </a:br>
            <a:r>
              <a:rPr lang="en-US" sz="4500" dirty="0"/>
              <a:t>Who from His love can sever?</a:t>
            </a:r>
            <a:br>
              <a:rPr lang="en-US" sz="4500" dirty="0"/>
            </a:br>
            <a:r>
              <a:rPr lang="en-US" sz="4500" dirty="0"/>
              <a:t>Under His wings my soul shall abide,</a:t>
            </a:r>
            <a:br>
              <a:rPr lang="en-US" sz="4500" dirty="0"/>
            </a:br>
            <a:r>
              <a:rPr lang="en-US" sz="4500" dirty="0"/>
              <a:t>Safely abide forever.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1355130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CE2C4-22EF-DB23-01DA-479D5F584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3.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AB650-75B5-CC76-CCBB-5308AF675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69593"/>
            <a:ext cx="121920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Under His wings, O what precious enjoyment!</a:t>
            </a:r>
            <a:br>
              <a:rPr lang="en-US" sz="4500" dirty="0"/>
            </a:br>
            <a:r>
              <a:rPr lang="en-US" sz="4500" dirty="0"/>
              <a:t>There will I hide till life’s trials are o’er;</a:t>
            </a:r>
            <a:br>
              <a:rPr lang="en-US" sz="4500" dirty="0"/>
            </a:br>
            <a:r>
              <a:rPr lang="en-US" sz="4500" dirty="0"/>
              <a:t>Sheltered, protected, no evil can harm me.</a:t>
            </a:r>
            <a:br>
              <a:rPr lang="en-US" sz="4500" dirty="0"/>
            </a:br>
            <a:r>
              <a:rPr lang="en-US" sz="4500" dirty="0"/>
              <a:t>Resting in Jesus, I’m safe evermore. 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19565658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F91D1E-B60D-B7BD-18C4-1EBDD37D22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6A8A4-801F-03F6-B565-CACF9388B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8A71D1-5556-FD4E-964C-96E8FCE7CA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48" y="153301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Under His wings, under His wings,</a:t>
            </a:r>
            <a:br>
              <a:rPr lang="en-US" sz="4500" dirty="0"/>
            </a:br>
            <a:r>
              <a:rPr lang="en-US" sz="4500" dirty="0"/>
              <a:t>Who from His love can sever?</a:t>
            </a:r>
            <a:br>
              <a:rPr lang="en-US" sz="4500" dirty="0"/>
            </a:br>
            <a:r>
              <a:rPr lang="en-US" sz="4500" dirty="0"/>
              <a:t>Under His wings my soul shall abide,</a:t>
            </a:r>
            <a:br>
              <a:rPr lang="en-US" sz="4500" dirty="0"/>
            </a:br>
            <a:r>
              <a:rPr lang="en-US" sz="4500" dirty="0"/>
              <a:t>Safely abide forever.</a:t>
            </a:r>
            <a:endParaRPr lang="en-ZA" sz="4500" dirty="0"/>
          </a:p>
        </p:txBody>
      </p:sp>
      <p:sp>
        <p:nvSpPr>
          <p:cNvPr id="4" name="Action Button: Go to End 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A88473F-F38B-C6B5-0238-1AC8AEE8407F}"/>
              </a:ext>
            </a:extLst>
          </p:cNvPr>
          <p:cNvSpPr/>
          <p:nvPr/>
        </p:nvSpPr>
        <p:spPr>
          <a:xfrm>
            <a:off x="5513832" y="5980176"/>
            <a:ext cx="1024128" cy="512699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6025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book">
            <a:extLst>
              <a:ext uri="{FF2B5EF4-FFF2-40B4-BE49-F238E27FC236}">
                <a16:creationId xmlns:a16="http://schemas.microsoft.com/office/drawing/2014/main" id="{6FEC65E8-E077-1457-AF22-3A27B13C9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0900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803b61f9e2818753b44893715eef2985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f9512b3952fda297e150d28141f203f6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E66DAD80-496B-4A4B-A3AC-2CC3168625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C7F511D-FE9A-46E3-BFFC-3508AD7AD4C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6CCECD3-5E3D-4383-9DC3-B0626D96326D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d42dc32-f564-4da9-885c-07f0455fcf06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</TotalTime>
  <Words>230</Words>
  <Application>Microsoft Office PowerPoint</Application>
  <PresentationFormat>Widescreen</PresentationFormat>
  <Paragraphs>14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Under His Wings</vt:lpstr>
      <vt:lpstr>1.</vt:lpstr>
      <vt:lpstr>Chorus</vt:lpstr>
      <vt:lpstr>2.</vt:lpstr>
      <vt:lpstr>Chorus</vt:lpstr>
      <vt:lpstr>3.</vt:lpstr>
      <vt:lpstr>Chorus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DCT Choir</dc:creator>
  <cp:lastModifiedBy>DCT Choir</cp:lastModifiedBy>
  <cp:revision>2</cp:revision>
  <dcterms:created xsi:type="dcterms:W3CDTF">2025-12-27T19:01:43Z</dcterms:created>
  <dcterms:modified xsi:type="dcterms:W3CDTF">2025-12-27T19:25:00Z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