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CBE9A-E3BD-D803-5165-CB267390B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32CD29-7E71-CA97-F91C-452F433827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A15C27-E4F5-D70D-EF3A-779418159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4B018D-F0A2-8B3D-EE1F-A1B69048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7515B-E0CF-D935-1325-EF7751AB5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3019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4D771-0793-7DAC-3C6B-3722315FA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846F4-587A-7BE3-4806-C94054309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90E75-764E-FD25-EF4C-E9475638F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BBE64-1174-D8A8-090B-1C03FD46B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8AB8AB-4E6D-A82F-5661-A5AF72C14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26818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03F64-2C0F-F038-FDB5-4638621F1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85AA6-C0E8-040E-7CEA-1CDA4C975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C083F-4037-04AD-A641-55E958C8B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F598EC-7298-5599-403E-E97C9FFC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F2F60-B3B9-8710-134E-49D65E047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49014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0DF3E-5DE3-194C-57C4-6D1462434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18355-0442-14B2-9B74-CB1C1C664F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4D76B-9C19-797A-B831-CF15F7167A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67A5FD-9C6D-2B62-7C1E-13DBC39A2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C6D0E8-1E12-A54D-9793-01CC12DAF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1883E0-B720-183A-7FCA-2ABD56E4E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87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47394-7C4B-8F04-E06E-1D2401850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254179-953A-4933-1C62-D68CAD843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0B6F16-CE3A-2C9D-AC6B-C7EAD3B701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55584E-A138-84E3-FF16-DAE9C359AA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6CC9DF-4C6F-325D-78C4-835266AC25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5D05F-D071-6A9E-3371-F8CFE51BB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ED4EA0-0035-34F9-502E-90259BC24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06C243-3959-04D2-FF5A-2E1D9A60C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086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061D7-00B8-65AD-3290-70503833C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B8CFC5-BC56-95FC-A905-BE8814D81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2ECBC6-5D51-71DD-5348-D61FBDC59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06F7CE-DAB7-B908-7260-274D14D0D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02299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D6E304-9D08-E065-B958-80B7AA8D9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176C9A-93C3-48A5-31E2-17A8CEEB1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C9548D-24EC-DB0C-1327-88935D5AF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1408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3AF94-EBBE-4DB4-977D-BF6CABF5F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F3106-6F69-79C0-688F-8DFDA46D6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D5EEE7-4AA2-2AE1-4C1C-F9ADCD0E9C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202832-67A1-CCFD-BF24-B244AF898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4D8DFF-D9B9-E21F-359B-05F4ABB4C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BCFE94-54E4-C039-5678-122AEB60E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76630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2BDD3-C7ED-4AF5-6FAB-2660AD2C9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EBA058-CE40-D49B-FD07-EBC82B4405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93FAF9-80A6-B24B-BF27-1F8EDF9E3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FDE842-4F33-C314-2638-5D105DBF2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8FF679-FF0D-806A-5A86-56BE359F5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608427-B667-7695-FE4E-D1BA9B326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9528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C656F-1C5B-7520-477E-493114284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64697C-F7E6-302D-4436-6F945B381F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5329FD-C18D-3D6E-97D1-BDF3A86A6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55EC1-48A3-66A5-D39A-646E78D85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06635-BDF7-2AEE-8856-C6B4BE47C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52489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8205C4-D795-556E-8C6D-E993A70CE5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17A54D-D965-F41D-58CE-A236BE54C3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138260-A57B-E27B-EE17-BF3B51D11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7725D-AE40-CDAA-6D72-46DDC6ABD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88D24A-B08C-9887-B407-3A948771B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07268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6E5D1A-4305-72EE-B5CD-9594D2FC6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EB3DCE-A1BD-93BF-1C1B-0BE207D05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9EB2D-9CB7-25B1-EEF5-6E2C361FCB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5EBCDC-042A-4F3B-BA43-A332C6771E8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A35B1-9BB2-2DA0-F1C9-000C5EE6CB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04F2BE-3DFC-EB95-6470-F4BDE2D625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DCB76A-F20F-4EA1-B15C-C743523D69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39091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CE6E1-5D6E-1018-4347-018401456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>
            <a:noAutofit/>
          </a:bodyPr>
          <a:lstStyle/>
          <a:p>
            <a:r>
              <a:rPr lang="en-ZA" sz="10000" b="1" dirty="0">
                <a:solidFill>
                  <a:srgbClr val="FF0000"/>
                </a:solidFill>
              </a:rPr>
              <a:t>Whiter Than Snow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B2DDDE-3DDC-B69E-9AF4-D8C36E4182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10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349349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511A0-9028-BA2A-331F-245071FE3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DDF04-73C4-4D28-8D2D-341055633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12912"/>
            <a:ext cx="12192000" cy="34321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Lord Jesus, I long to be perfectly whole, </a:t>
            </a:r>
          </a:p>
          <a:p>
            <a:pPr marL="0" indent="0" algn="ctr">
              <a:buNone/>
            </a:pPr>
            <a:r>
              <a:rPr lang="en-US" sz="4500" dirty="0"/>
              <a:t>I want thee forever to live in my soul;</a:t>
            </a:r>
            <a:endParaRPr lang="en-ZA" sz="4500" dirty="0"/>
          </a:p>
          <a:p>
            <a:pPr marL="0" indent="0" algn="ctr">
              <a:buNone/>
            </a:pPr>
            <a:r>
              <a:rPr lang="en-US" sz="4500" dirty="0"/>
              <a:t>Break down every Idol, cast out </a:t>
            </a:r>
            <a:r>
              <a:rPr lang="en-US" sz="4500" dirty="0" err="1"/>
              <a:t>ev’ry</a:t>
            </a:r>
            <a:r>
              <a:rPr lang="en-US" sz="4500" dirty="0"/>
              <a:t> foe; </a:t>
            </a:r>
          </a:p>
          <a:p>
            <a:pPr marL="0" indent="0" algn="ctr">
              <a:buNone/>
            </a:pPr>
            <a:r>
              <a:rPr lang="en-US" sz="4500" dirty="0"/>
              <a:t>Now wash me, and I shall be whiter than snow. </a:t>
            </a:r>
          </a:p>
          <a:p>
            <a:pPr marL="0" indent="0" algn="ctr">
              <a:buNone/>
            </a:pPr>
            <a:r>
              <a:rPr lang="en-US" sz="4500" dirty="0"/>
              <a:t> </a:t>
            </a:r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165475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5D387-CFB7-F594-A050-3FB6BB514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408B8-3B54-386B-8188-4761376D8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241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Whiter than snow, </a:t>
            </a:r>
          </a:p>
          <a:p>
            <a:pPr marL="0" indent="0" algn="ctr">
              <a:buNone/>
            </a:pPr>
            <a:r>
              <a:rPr lang="en-US" sz="5000" dirty="0"/>
              <a:t>Yes, whiter than snow, </a:t>
            </a:r>
          </a:p>
          <a:p>
            <a:pPr marL="0" indent="0" algn="ctr">
              <a:buNone/>
            </a:pPr>
            <a:r>
              <a:rPr lang="en-US" sz="5000" dirty="0"/>
              <a:t>Now wash me, and </a:t>
            </a:r>
          </a:p>
          <a:p>
            <a:pPr marL="0" indent="0" algn="ctr">
              <a:buNone/>
            </a:pPr>
            <a:r>
              <a:rPr lang="en-US" sz="5000" dirty="0"/>
              <a:t>I shall be whiter than snow.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3398240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66D26-33DA-18A3-C080-C59FDC810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370D3-25EF-A644-1743-AF71D9A8E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325843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Lord Jesus, let no thing unholy remain, </a:t>
            </a:r>
          </a:p>
          <a:p>
            <a:pPr marL="0" indent="0" algn="ctr">
              <a:buNone/>
            </a:pPr>
            <a:r>
              <a:rPr lang="en-US" sz="4500" dirty="0"/>
              <a:t>Apply thine own blood and extract </a:t>
            </a:r>
            <a:r>
              <a:rPr lang="en-US" sz="4500" dirty="0" err="1"/>
              <a:t>ev’ry</a:t>
            </a:r>
            <a:r>
              <a:rPr lang="en-US" sz="4500" dirty="0"/>
              <a:t> stain;</a:t>
            </a:r>
            <a:endParaRPr lang="en-ZA" sz="4500" dirty="0"/>
          </a:p>
          <a:p>
            <a:pPr marL="0" indent="0" algn="ctr">
              <a:buNone/>
            </a:pPr>
            <a:r>
              <a:rPr lang="en-US" sz="4500" dirty="0"/>
              <a:t>To get this blest cleansing I all things fore go, </a:t>
            </a:r>
          </a:p>
          <a:p>
            <a:pPr marL="0" indent="0" algn="ctr">
              <a:buNone/>
            </a:pPr>
            <a:r>
              <a:rPr lang="en-US" sz="4500" dirty="0"/>
              <a:t>Now wash me, and I shall be whiter than snow. </a:t>
            </a:r>
          </a:p>
          <a:p>
            <a:pPr marL="0" indent="0" algn="ctr">
              <a:buNone/>
            </a:pPr>
            <a:r>
              <a:rPr lang="en-US" sz="4500" dirty="0"/>
              <a:t> </a:t>
            </a:r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725753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8EBA21-A7A8-1B24-D2CC-DDD7FAC8D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D1DB7-F76A-9481-4B5A-4B4CC9E08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9B3CE-7CB3-E8F4-0FB6-843B3F953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241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Whiter than snow, </a:t>
            </a:r>
          </a:p>
          <a:p>
            <a:pPr marL="0" indent="0" algn="ctr">
              <a:buNone/>
            </a:pPr>
            <a:r>
              <a:rPr lang="en-US" sz="5000" dirty="0"/>
              <a:t>Yes, whiter than snow, </a:t>
            </a:r>
          </a:p>
          <a:p>
            <a:pPr marL="0" indent="0" algn="ctr">
              <a:buNone/>
            </a:pPr>
            <a:r>
              <a:rPr lang="en-US" sz="5000" dirty="0"/>
              <a:t>Now wash me, and </a:t>
            </a:r>
          </a:p>
          <a:p>
            <a:pPr marL="0" indent="0" algn="ctr">
              <a:buNone/>
            </a:pPr>
            <a:r>
              <a:rPr lang="en-US" sz="5000" dirty="0"/>
              <a:t>I shall be whiter than snow.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1941557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DCAF8-0E00-7FDA-E4D5-2BDC4A44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0EA7E-A359-125E-4F73-8506C6B0A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8"/>
            <a:ext cx="12192000" cy="420941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Lord Jesus, look down from thy throne in the skies, </a:t>
            </a:r>
          </a:p>
          <a:p>
            <a:pPr marL="0" indent="0" algn="ctr">
              <a:buNone/>
            </a:pPr>
            <a:r>
              <a:rPr lang="en-US" sz="4500" dirty="0"/>
              <a:t>And help me to make a complete sacrifice;</a:t>
            </a:r>
            <a:endParaRPr lang="en-ZA" sz="4500" dirty="0"/>
          </a:p>
          <a:p>
            <a:pPr marL="0" indent="0" algn="ctr">
              <a:buNone/>
            </a:pPr>
            <a:r>
              <a:rPr lang="en-US" sz="4500" dirty="0"/>
              <a:t>I give up my self and what ever I know, </a:t>
            </a:r>
          </a:p>
          <a:p>
            <a:pPr marL="0" indent="0" algn="ctr">
              <a:buNone/>
            </a:pPr>
            <a:r>
              <a:rPr lang="en-US" sz="4500" dirty="0"/>
              <a:t>Now wash me, and I shall be whiter than snow. </a:t>
            </a:r>
          </a:p>
          <a:p>
            <a:pPr marL="0" indent="0" algn="ctr">
              <a:buNone/>
            </a:pPr>
            <a:r>
              <a:rPr lang="en-US" sz="4500" dirty="0"/>
              <a:t> </a:t>
            </a:r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040453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BCA6DC-5F27-6921-6AC1-4B7FFF8BF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1CC24-0F15-D27D-DB5C-AAD8A943B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0B0D6B-3470-02C8-1F38-29611E5DEB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241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Whiter than snow, </a:t>
            </a:r>
          </a:p>
          <a:p>
            <a:pPr marL="0" indent="0" algn="ctr">
              <a:buNone/>
            </a:pPr>
            <a:r>
              <a:rPr lang="en-US" sz="5000" dirty="0"/>
              <a:t>Yes, whiter than snow, </a:t>
            </a:r>
          </a:p>
          <a:p>
            <a:pPr marL="0" indent="0" algn="ctr">
              <a:buNone/>
            </a:pPr>
            <a:r>
              <a:rPr lang="en-US" sz="5000" dirty="0"/>
              <a:t>Now wash me, and </a:t>
            </a:r>
          </a:p>
          <a:p>
            <a:pPr marL="0" indent="0" algn="ctr">
              <a:buNone/>
            </a:pPr>
            <a:r>
              <a:rPr lang="en-US" sz="5000" dirty="0"/>
              <a:t>I shall be whiter than snow.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4013499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DD36F-5EA1-B6EF-DF8B-99D6B29C7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A7B69-2D45-D2F7-6508-2FE18FC7FE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8"/>
            <a:ext cx="12192000" cy="342303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Lord Jesus, for this I most humbly entreat, </a:t>
            </a:r>
          </a:p>
          <a:p>
            <a:pPr marL="0" indent="0" algn="ctr">
              <a:buNone/>
            </a:pPr>
            <a:r>
              <a:rPr lang="en-US" sz="4500" dirty="0"/>
              <a:t>I wait, blessed Lord, at thy crucified feet; </a:t>
            </a:r>
            <a:endParaRPr lang="en-ZA" sz="4500" dirty="0"/>
          </a:p>
          <a:p>
            <a:pPr marL="0" indent="0" algn="ctr">
              <a:buNone/>
            </a:pPr>
            <a:r>
              <a:rPr lang="en-US" sz="4500" dirty="0"/>
              <a:t>By faith, for my cleansing, I see thy blood flow, </a:t>
            </a:r>
          </a:p>
          <a:p>
            <a:pPr marL="0" indent="0" algn="ctr">
              <a:buNone/>
            </a:pPr>
            <a:r>
              <a:rPr lang="en-US" sz="4500" dirty="0"/>
              <a:t>Now wash me, and I shall be whiter than snow. </a:t>
            </a:r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780170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435A2-BEB3-9477-EF3B-96D978E65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995A9-DAC7-DAB8-53C3-37B166EEB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D5867-5E33-D842-C16D-A67D31EF5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241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Whiter than snow, </a:t>
            </a:r>
          </a:p>
          <a:p>
            <a:pPr marL="0" indent="0" algn="ctr">
              <a:buNone/>
            </a:pPr>
            <a:r>
              <a:rPr lang="en-US" sz="5000" dirty="0"/>
              <a:t>Yes, whiter than snow, </a:t>
            </a:r>
          </a:p>
          <a:p>
            <a:pPr marL="0" indent="0" algn="ctr">
              <a:buNone/>
            </a:pPr>
            <a:r>
              <a:rPr lang="en-US" sz="5000" dirty="0"/>
              <a:t>Now wash me, and </a:t>
            </a:r>
          </a:p>
          <a:p>
            <a:pPr marL="0" indent="0" algn="ctr">
              <a:buNone/>
            </a:pPr>
            <a:r>
              <a:rPr lang="en-US" sz="5000" dirty="0"/>
              <a:t>I shall be whiter than snow.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2968550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7F3C6-B6AC-BF81-1F31-E5C111A40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4D90C-CED4-957D-1728-08B56F343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389851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Lord Jesus, thou </a:t>
            </a:r>
            <a:r>
              <a:rPr lang="en-US" sz="4500" dirty="0" err="1"/>
              <a:t>seest</a:t>
            </a:r>
            <a:r>
              <a:rPr lang="en-US" sz="4500" dirty="0"/>
              <a:t> I patiently wait; </a:t>
            </a:r>
          </a:p>
          <a:p>
            <a:pPr marL="0" indent="0" algn="ctr">
              <a:buNone/>
            </a:pPr>
            <a:r>
              <a:rPr lang="en-US" sz="4500" dirty="0"/>
              <a:t>Come now, and with in me a new heart create; </a:t>
            </a:r>
            <a:endParaRPr lang="en-ZA" sz="4500" dirty="0"/>
          </a:p>
          <a:p>
            <a:pPr marL="0" indent="0" algn="ctr">
              <a:buNone/>
            </a:pPr>
            <a:r>
              <a:rPr lang="en-US" sz="4500" dirty="0"/>
              <a:t>To those who have sought thee,                            Thou never sadist no, </a:t>
            </a:r>
          </a:p>
          <a:p>
            <a:pPr marL="0" indent="0" algn="ctr">
              <a:buNone/>
            </a:pPr>
            <a:r>
              <a:rPr lang="en-US" sz="4500" dirty="0"/>
              <a:t>Now wash me, and I shall be whiter than snow. </a:t>
            </a:r>
          </a:p>
          <a:p>
            <a:pPr marL="0" indent="0" algn="ctr">
              <a:buNone/>
            </a:pP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3681396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36DB34-ED52-BB62-F69A-ADD989E4C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41C53-B888-8B96-1639-E93609647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b="1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F42D8-20A0-BFCD-2785-F9DFFE611D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241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Whiter than snow, </a:t>
            </a:r>
          </a:p>
          <a:p>
            <a:pPr marL="0" indent="0" algn="ctr">
              <a:buNone/>
            </a:pPr>
            <a:r>
              <a:rPr lang="en-US" sz="5000" dirty="0"/>
              <a:t>Yes, whiter than snow, </a:t>
            </a:r>
          </a:p>
          <a:p>
            <a:pPr marL="0" indent="0" algn="ctr">
              <a:buNone/>
            </a:pPr>
            <a:r>
              <a:rPr lang="en-US" sz="5000" dirty="0"/>
              <a:t>Now wash me, and </a:t>
            </a:r>
          </a:p>
          <a:p>
            <a:pPr marL="0" indent="0" algn="ctr">
              <a:buNone/>
            </a:pPr>
            <a:r>
              <a:rPr lang="en-US" sz="5000" dirty="0"/>
              <a:t>I shall be whiter than snow. </a:t>
            </a:r>
            <a:endParaRPr lang="en-ZA" sz="50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6F94799-9BE6-BF37-8183-299D60087B5A}"/>
              </a:ext>
            </a:extLst>
          </p:cNvPr>
          <p:cNvSpPr/>
          <p:nvPr/>
        </p:nvSpPr>
        <p:spPr>
          <a:xfrm>
            <a:off x="5312664" y="5568696"/>
            <a:ext cx="1298448" cy="585216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4744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heet of text with black text">
            <a:extLst>
              <a:ext uri="{FF2B5EF4-FFF2-40B4-BE49-F238E27FC236}">
                <a16:creationId xmlns:a16="http://schemas.microsoft.com/office/drawing/2014/main" id="{FD27541A-E131-D3FC-5712-3B32A1B53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44"/>
            <a:ext cx="12191999" cy="682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659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A2F376B7-16ED-46D7-A7EB-58AD442340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DB0A376-79D5-4998-9B79-B315256854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9E5436-43A9-48D2-A4CA-72B76AF6DE03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5d42dc32-f564-4da9-885c-07f0455fcf06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350</Words>
  <Application>Microsoft Office PowerPoint</Application>
  <PresentationFormat>Widescreen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Whiter Than Snow</vt:lpstr>
      <vt:lpstr>1.</vt:lpstr>
      <vt:lpstr>Chorus</vt:lpstr>
      <vt:lpstr>2.</vt:lpstr>
      <vt:lpstr>Chorus</vt:lpstr>
      <vt:lpstr>3.</vt:lpstr>
      <vt:lpstr>Chorus</vt:lpstr>
      <vt:lpstr>4.</vt:lpstr>
      <vt:lpstr>Chorus</vt:lpstr>
      <vt:lpstr>5.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3</cp:revision>
  <dcterms:created xsi:type="dcterms:W3CDTF">2025-12-27T14:28:11Z</dcterms:created>
  <dcterms:modified xsi:type="dcterms:W3CDTF">2025-12-27T17:26:41Z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