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57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8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54990-489D-71A7-6ECF-435A12D27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D9115F-A2E8-6336-D99D-FCCD4DA8E5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82AA1-F674-7FA6-1F2E-56FDE7917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B9428-8426-DE2B-9D0E-FDF8D3AB3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D16050-4A5C-4EFA-F8C5-C375736A0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9799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3D408-7EBC-254E-9BDA-7A337D869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C9328-7EDF-9D27-E8A2-AECE7FF8EE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51BEDF-8654-4C38-ED50-9FDD70901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0524C-FF0D-BA18-37A1-37B5C774B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DB2ED5-D491-B657-F825-775CF2EF3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5613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0B59B-034A-38CE-57E2-A3366033F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05D582-1DAE-A650-0308-13CEAF4185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3D9846-32E4-91FA-9034-E739D165D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BE83A-40D4-FB4B-F4F1-8C0D3BF52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2A86A-71C7-C476-90FF-D11853BB8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9649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E233C-1221-C116-BFED-652404406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AA8B0-5D24-880C-B41F-957EC738D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034E7C-3D16-A119-E1FB-50F7DF283D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8A7B21-24C2-6570-A9D5-6A34E424D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086A6C-ACC2-2A4F-236D-C7EDA88A5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8CBCDC-C875-ED5B-1A71-464667C65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15066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EE6E-2915-D5D8-FA9C-33A3092C2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51B131-02AB-66C8-086E-783228E88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482090-8503-515D-9E30-1E6871D61F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3C06B1-65F7-290F-6735-2596D5D314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21CF1B-B974-228F-28F2-7CEEBEBF88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4F3AC9-A9ED-91ED-3039-0F665E6B7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ECCD88-22D2-DF20-7019-D248FA5D9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AF307E-B6F5-A61E-46F6-844DA5528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5048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4CD1E-5D70-CD0A-4035-13F23E97A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6C13D3-4677-AEC9-EA26-754CE1C82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713F5D-B8E8-2885-687D-B3794047C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3A89EC-6A75-AD95-61FE-AF3D146A4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6153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7B3E50-FDE1-5E19-D0CB-9A45AF551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9EF9CE-CAD2-61EF-1B41-505FFB66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0789B-09CC-0694-849D-603268C43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212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64A7D-EFEE-C0C3-7A44-3A110278B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EC612-DF3F-1661-2A01-2B8744238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789A8A-C941-B80F-9F76-5262D5885C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6FAE6D-5AF5-A9CB-C754-BF7E4308A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EC22F5-AC36-F470-0926-F632BDD4E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ABB8EA-417C-CFD7-E1AE-AAEDA1CB3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6093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C430B-2DF7-DBB7-4ACB-97B1C47E7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5CD2AF-98BD-73F8-0928-0269D36B6F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F2E8CA-028B-D6E8-7531-14B3C8E53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404600-2E7E-1D7D-1F84-52412C7A4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AAE539-71F2-04B8-C9A3-2A3FBC146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FA0D5E-0E40-4812-83DD-676E06EBA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02485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1B685-E78F-16CE-E376-8F2B32EF8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5AD531-D630-EC72-C1C6-FAA8F9F713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DF094-E850-4EA4-67C6-03849EBA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2BCBE-32A5-B8A7-F62F-6A3A181ED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65916-A847-4AC2-62CC-D654667EF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83391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72D857-B791-8D06-6E1C-1C0022FED9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8D5A01-860C-06F4-BF17-065A0681E8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C92C7-1C22-B16C-70AB-1C518A4D5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E78CD6-30E6-A49B-6766-F0585F576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BF3C97-D031-7E3A-F24E-A0ECE93FB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4555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2E835F-B669-47AA-336C-EB937CFD2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CB2E1F-6E41-E02C-BBA9-24507796A3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180401-2F37-FE47-048D-2A9130F19D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A83695-9E44-47E5-A365-AF83BC673AFB}" type="datetimeFigureOut">
              <a:rPr lang="en-ZA" smtClean="0"/>
              <a:t>2025/05/29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19757-5AD8-9BB3-7248-E51FD158E1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EA60D4-BC32-ABE0-A09F-C4CA698F98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D4C876-96DF-4CB8-A3F1-826E8B43DDB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7288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DC9F2-E0D6-734A-F1E8-5E4E7B09A7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dirty="0" err="1">
                <a:solidFill>
                  <a:schemeClr val="bg1"/>
                </a:solidFill>
              </a:rPr>
              <a:t>MAYENIWE</a:t>
            </a:r>
            <a:r>
              <a:rPr lang="en-ZA" dirty="0">
                <a:solidFill>
                  <a:schemeClr val="bg1"/>
                </a:solidFill>
              </a:rPr>
              <a:t>/</a:t>
            </a:r>
            <a:br>
              <a:rPr lang="en-ZA" dirty="0">
                <a:solidFill>
                  <a:schemeClr val="bg1"/>
                </a:solidFill>
              </a:rPr>
            </a:br>
            <a:r>
              <a:rPr lang="en-ZA" dirty="0">
                <a:solidFill>
                  <a:schemeClr val="bg1"/>
                </a:solidFill>
              </a:rPr>
              <a:t>YOUR WILL BE DONE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B9D8E6-ED79-4AA5-3DAA-E9B757D60D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3500" dirty="0">
                <a:solidFill>
                  <a:schemeClr val="bg1"/>
                </a:solidFill>
              </a:rPr>
              <a:t>833</a:t>
            </a:r>
          </a:p>
          <a:p>
            <a:r>
              <a:rPr lang="en-ZA" sz="3500" dirty="0">
                <a:solidFill>
                  <a:schemeClr val="bg1"/>
                </a:solidFill>
              </a:rPr>
              <a:t>Doh is E</a:t>
            </a:r>
          </a:p>
        </p:txBody>
      </p:sp>
    </p:spTree>
    <p:extLst>
      <p:ext uri="{BB962C8B-B14F-4D97-AF65-F5344CB8AC3E}">
        <p14:creationId xmlns:p14="http://schemas.microsoft.com/office/powerpoint/2010/main" val="1019772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3E7BA-64C3-0D51-2F94-76AD5FE1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ZA" sz="3500" dirty="0">
                <a:solidFill>
                  <a:schemeClr val="bg1"/>
                </a:solidFill>
              </a:rPr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67A1D-0346-BC1D-24D8-347045376A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3818"/>
            <a:ext cx="12192000" cy="48331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Your will be done on earth, o Lord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Your will be done on earth, o Lord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Your kingdom come on earth, o Lord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Your kingdom come on earth, o Lord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Your kingdom come on earth, o Lord</a:t>
            </a:r>
          </a:p>
          <a:p>
            <a:pPr marL="0" indent="0" algn="ctr">
              <a:buNone/>
            </a:pPr>
            <a:endParaRPr lang="en-ZA" sz="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104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54457-52E3-3880-8B1A-754379743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ZA" sz="3500" dirty="0">
                <a:solidFill>
                  <a:schemeClr val="bg1"/>
                </a:solidFill>
              </a:rPr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0E72B-0076-1680-950B-440202593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3818"/>
            <a:ext cx="12192000" cy="48331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Give us each day our bread, o Lord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Give us each day our bread, o Lord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Forgive our sins each day, o Lord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Forgive our sins each day, o Lord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Forgive our sins each day, o Lord</a:t>
            </a:r>
          </a:p>
          <a:p>
            <a:pPr marL="0" indent="0" algn="ctr">
              <a:buNone/>
            </a:pPr>
            <a:endParaRPr lang="en-ZA" sz="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847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510B5-B8F6-3DBE-A916-089661CAF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ZA" sz="3500" dirty="0">
                <a:solidFill>
                  <a:schemeClr val="bg1"/>
                </a:solidFill>
              </a:rPr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630CBB-602B-D710-1101-7CA90F4E1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35608"/>
            <a:ext cx="12192000" cy="47413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Lead not to trials beyond our strength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Lead not to trials beyond our strength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Deliver us from evil power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Deliver us from evil power</a:t>
            </a:r>
          </a:p>
          <a:p>
            <a:pPr marL="0" indent="0" algn="ctr">
              <a:buNone/>
            </a:pPr>
            <a:r>
              <a:rPr lang="en-ZA" sz="5000" dirty="0">
                <a:solidFill>
                  <a:schemeClr val="bg1"/>
                </a:solidFill>
              </a:rPr>
              <a:t>Deliver us from evil power</a:t>
            </a:r>
          </a:p>
        </p:txBody>
      </p:sp>
    </p:spTree>
    <p:extLst>
      <p:ext uri="{BB962C8B-B14F-4D97-AF65-F5344CB8AC3E}">
        <p14:creationId xmlns:p14="http://schemas.microsoft.com/office/powerpoint/2010/main" val="2703435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0DCBB-015D-D9F7-375F-32C49CB29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ZA" sz="3500" dirty="0">
                <a:solidFill>
                  <a:schemeClr val="bg1"/>
                </a:solidFill>
              </a:rPr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4FDD3-DCCC-6B3A-3893-2B83CAA14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3818"/>
            <a:ext cx="12192000" cy="48331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600" dirty="0">
                <a:solidFill>
                  <a:schemeClr val="bg1"/>
                </a:solidFill>
              </a:rPr>
              <a:t>The kingdom, power and glory, Lord</a:t>
            </a:r>
          </a:p>
          <a:p>
            <a:pPr marL="0" indent="0" algn="ctr">
              <a:buNone/>
            </a:pPr>
            <a:r>
              <a:rPr lang="en-ZA" sz="4600" dirty="0">
                <a:solidFill>
                  <a:schemeClr val="bg1"/>
                </a:solidFill>
              </a:rPr>
              <a:t>The kingdom, power and glory, Lord</a:t>
            </a:r>
          </a:p>
          <a:p>
            <a:pPr marL="0" indent="0" algn="ctr">
              <a:buNone/>
            </a:pPr>
            <a:r>
              <a:rPr lang="en-ZA" sz="4600" dirty="0">
                <a:solidFill>
                  <a:schemeClr val="bg1"/>
                </a:solidFill>
              </a:rPr>
              <a:t>Are yours forevermore, Are yours forevermore</a:t>
            </a:r>
          </a:p>
          <a:p>
            <a:pPr marL="0" indent="0" algn="ctr">
              <a:buNone/>
            </a:pPr>
            <a:r>
              <a:rPr lang="en-ZA" sz="4600" dirty="0">
                <a:solidFill>
                  <a:schemeClr val="bg1"/>
                </a:solidFill>
              </a:rPr>
              <a:t>Are yours forevermore. Amen</a:t>
            </a:r>
          </a:p>
          <a:p>
            <a:pPr marL="0" indent="0" algn="ctr">
              <a:buNone/>
            </a:pPr>
            <a:r>
              <a:rPr lang="en-ZA" sz="4600" dirty="0">
                <a:solidFill>
                  <a:schemeClr val="bg1"/>
                </a:solidFill>
              </a:rPr>
              <a:t>Are yours forevermore. Amen</a:t>
            </a:r>
          </a:p>
          <a:p>
            <a:pPr marL="0" indent="0" algn="ctr">
              <a:buNone/>
            </a:pPr>
            <a:endParaRPr lang="en-ZA" sz="4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928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46394-9BB6-4E44-E100-FDB534EC8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ZA" sz="3000" dirty="0">
                <a:solidFill>
                  <a:schemeClr val="bg1"/>
                </a:solidFill>
              </a:rPr>
              <a:t>5.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A0C773-5E6A-34A0-4B31-5DD86750C5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88720"/>
            <a:ext cx="12192000" cy="49882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5000" dirty="0" err="1">
                <a:solidFill>
                  <a:schemeClr val="bg1"/>
                </a:solidFill>
              </a:rPr>
              <a:t>Mayenziwe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ntando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yakho</a:t>
            </a:r>
            <a:endParaRPr lang="en-ZA" sz="5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5000" dirty="0" err="1">
                <a:solidFill>
                  <a:schemeClr val="bg1"/>
                </a:solidFill>
              </a:rPr>
              <a:t>Mayenziwe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ntando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yakho</a:t>
            </a:r>
            <a:endParaRPr lang="en-ZA" sz="5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5000" dirty="0" err="1">
                <a:solidFill>
                  <a:schemeClr val="bg1"/>
                </a:solidFill>
              </a:rPr>
              <a:t>Mayenziwe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ntando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yakho</a:t>
            </a:r>
            <a:endParaRPr lang="en-ZA" sz="5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5000" dirty="0" err="1">
                <a:solidFill>
                  <a:schemeClr val="bg1"/>
                </a:solidFill>
              </a:rPr>
              <a:t>Mayenziwe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ntando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yakho</a:t>
            </a:r>
            <a:endParaRPr lang="en-ZA" sz="5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5000" dirty="0" err="1">
                <a:solidFill>
                  <a:schemeClr val="bg1"/>
                </a:solidFill>
              </a:rPr>
              <a:t>Mayenziwe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ntando</a:t>
            </a:r>
            <a:r>
              <a:rPr lang="en-ZA" sz="5000" dirty="0">
                <a:solidFill>
                  <a:schemeClr val="bg1"/>
                </a:solidFill>
              </a:rPr>
              <a:t> </a:t>
            </a:r>
            <a:r>
              <a:rPr lang="en-ZA" sz="5000" dirty="0" err="1">
                <a:solidFill>
                  <a:schemeClr val="bg1"/>
                </a:solidFill>
              </a:rPr>
              <a:t>yakho</a:t>
            </a:r>
            <a:endParaRPr lang="en-ZA" sz="50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ZA" sz="5000" dirty="0">
              <a:solidFill>
                <a:schemeClr val="bg1"/>
              </a:solidFill>
            </a:endParaRPr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F3C30E39-C4B6-A95A-FB4C-387B12775055}"/>
              </a:ext>
            </a:extLst>
          </p:cNvPr>
          <p:cNvSpPr/>
          <p:nvPr/>
        </p:nvSpPr>
        <p:spPr>
          <a:xfrm>
            <a:off x="5431536" y="5669280"/>
            <a:ext cx="1170432" cy="507683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rgbClr val="FF0000"/>
              </a:solidFill>
              <a:highlight>
                <a:srgbClr val="FF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58116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-up of a sheet of paper&#10;&#10;AI-generated content may be incorrect.">
            <a:extLst>
              <a:ext uri="{FF2B5EF4-FFF2-40B4-BE49-F238E27FC236}">
                <a16:creationId xmlns:a16="http://schemas.microsoft.com/office/drawing/2014/main" id="{1DE1087F-49B3-84C4-FF03-0D4B42316E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312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CB2CE3A6-D97F-4135-910C-8708D68253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BE89BBF-0645-4133-A2AB-DFA4E3DBA09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5A966B-812A-4AAB-87ED-5E48E7C18519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5d42dc32-f564-4da9-885c-07f0455fcf06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182</Words>
  <Application>Microsoft Office PowerPoint</Application>
  <PresentationFormat>Widescreen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MAYENIWE/ YOUR WILL BE DONE</vt:lpstr>
      <vt:lpstr>1.</vt:lpstr>
      <vt:lpstr>2.</vt:lpstr>
      <vt:lpstr>3.</vt:lpstr>
      <vt:lpstr>4.</vt:lpstr>
      <vt:lpstr>5.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1</cp:revision>
  <dcterms:created xsi:type="dcterms:W3CDTF">2025-05-29T14:03:25Z</dcterms:created>
  <dcterms:modified xsi:type="dcterms:W3CDTF">2025-05-29T14:52:36Z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