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26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58975"/>
            <a:ext cx="7772400" cy="1470025"/>
          </a:xfrm>
          <a:solidFill>
            <a:schemeClr val="tx1"/>
          </a:solidFill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ZA" sz="8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onotype Corsiva" panose="03010101010201010101" pitchFamily="66" charset="0"/>
              </a:rPr>
              <a:t>Day by day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752600"/>
          </a:xfrm>
        </p:spPr>
        <p:txBody>
          <a:bodyPr>
            <a:normAutofit/>
          </a:bodyPr>
          <a:lstStyle/>
          <a:p>
            <a:r>
              <a:rPr lang="en-ZA" sz="4400" b="1" dirty="0" smtClean="0">
                <a:solidFill>
                  <a:sysClr val="windowText" lastClr="000000"/>
                </a:solidFill>
              </a:rPr>
              <a:t>641</a:t>
            </a:r>
            <a:endParaRPr lang="en-ZA" sz="4400" b="1" dirty="0">
              <a:solidFill>
                <a:sysClr val="windowText" lastClr="000000"/>
              </a:solidFill>
            </a:endParaRPr>
          </a:p>
        </p:txBody>
      </p:sp>
      <p:sp>
        <p:nvSpPr>
          <p:cNvPr id="5" name="Bevel 4"/>
          <p:cNvSpPr/>
          <p:nvPr/>
        </p:nvSpPr>
        <p:spPr>
          <a:xfrm>
            <a:off x="3962400" y="4296532"/>
            <a:ext cx="1219200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4066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8200"/>
            <a:ext cx="9144000" cy="556260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b="1" dirty="0" smtClean="0">
              <a:solidFill>
                <a:schemeClr val="bg1"/>
              </a:solidFill>
              <a:effectLst/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b="1" dirty="0" smtClean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Day </a:t>
            </a:r>
            <a: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by day, and with each passing moment,</a:t>
            </a:r>
            <a:b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Strength I find to meet my trials here;</a:t>
            </a:r>
            <a:b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Trusting in my Father’s wise bestowment,</a:t>
            </a:r>
            <a:b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I’ve no cause for worry or for fear</a:t>
            </a:r>
            <a:r>
              <a:rPr lang="en-ZA" b="1" dirty="0" smtClean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r>
              <a:rPr lang="en-ZA" sz="24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/>
            </a:r>
            <a:br>
              <a:rPr lang="en-ZA" sz="24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He, whose heart is kind beyond all measure,</a:t>
            </a:r>
            <a:b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Gives unto each day what He deems best,</a:t>
            </a:r>
            <a:b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Lovingly its part of pain and pleasure,</a:t>
            </a:r>
            <a:b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Mingling toil with peace and rest.</a:t>
            </a:r>
          </a:p>
          <a:p>
            <a:pPr marL="0" indent="0" algn="ctr">
              <a:buNone/>
            </a:pPr>
            <a:endParaRPr lang="en-ZA" b="1" dirty="0">
              <a:solidFill>
                <a:schemeClr val="bg1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4101152" y="580123"/>
            <a:ext cx="914400" cy="516155"/>
          </a:xfrm>
          <a:prstGeom prst="diamond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3200" b="1" dirty="0" smtClean="0"/>
              <a:t>1</a:t>
            </a:r>
            <a:endParaRPr lang="en-ZA" sz="3200" b="1" dirty="0"/>
          </a:p>
        </p:txBody>
      </p:sp>
    </p:spTree>
    <p:extLst>
      <p:ext uri="{BB962C8B-B14F-4D97-AF65-F5344CB8AC3E}">
        <p14:creationId xmlns:p14="http://schemas.microsoft.com/office/powerpoint/2010/main" val="3712234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457200" y="838200"/>
            <a:ext cx="10058400" cy="563880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1400" b="1" dirty="0" smtClean="0">
              <a:solidFill>
                <a:schemeClr val="bg1"/>
              </a:solidFill>
              <a:effectLst/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400" b="1" dirty="0" smtClean="0">
              <a:solidFill>
                <a:schemeClr val="bg1"/>
              </a:solidFill>
              <a:effectLst/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b="1" dirty="0" smtClean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Every </a:t>
            </a:r>
            <a: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day the Lord Himself is near me,</a:t>
            </a:r>
            <a:b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With a special mercy for each hour;</a:t>
            </a:r>
            <a:b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All my cares He </a:t>
            </a:r>
            <a:r>
              <a:rPr lang="en-ZA" b="1" dirty="0" smtClean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wants to </a:t>
            </a:r>
            <a: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bear and cheer me,</a:t>
            </a:r>
            <a:b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He whose </a:t>
            </a:r>
            <a:r>
              <a:rPr lang="en-ZA" b="1" dirty="0" smtClean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Name </a:t>
            </a:r>
            <a: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is Counsellor and Pow’r</a:t>
            </a:r>
            <a:r>
              <a:rPr lang="en-ZA" b="1" dirty="0" smtClean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r>
              <a:rPr lang="en-ZA" sz="20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/>
            </a:r>
            <a:br>
              <a:rPr lang="en-ZA" sz="20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The protection of His child and treasure</a:t>
            </a:r>
            <a:b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Is a charge that on Himself He laid</a:t>
            </a:r>
            <a:r>
              <a:rPr lang="en-ZA" b="1" dirty="0" smtClean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b="1" dirty="0" smtClean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“</a:t>
            </a:r>
            <a: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As </a:t>
            </a:r>
            <a:r>
              <a:rPr lang="en-ZA" b="1" dirty="0" smtClean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your days, your </a:t>
            </a:r>
            <a: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strength shall be in </a:t>
            </a:r>
            <a:r>
              <a:rPr lang="en-ZA" b="1" dirty="0" smtClean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measure”</a:t>
            </a:r>
            <a: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/>
            </a:r>
            <a:b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This is the pledge unto me He made.</a:t>
            </a:r>
          </a:p>
        </p:txBody>
      </p:sp>
      <p:sp>
        <p:nvSpPr>
          <p:cNvPr id="6" name="Diamond 5"/>
          <p:cNvSpPr/>
          <p:nvPr/>
        </p:nvSpPr>
        <p:spPr>
          <a:xfrm>
            <a:off x="4101152" y="580123"/>
            <a:ext cx="914400" cy="516155"/>
          </a:xfrm>
          <a:prstGeom prst="diamond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3200" b="1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104053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434584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b="1" dirty="0" smtClean="0">
              <a:solidFill>
                <a:schemeClr val="bg1"/>
              </a:solidFill>
              <a:effectLst/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b="1" dirty="0" smtClean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Help </a:t>
            </a:r>
            <a: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me then, in every tribulation,</a:t>
            </a:r>
            <a:b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So to trust Thy promises, O Lord,</a:t>
            </a:r>
            <a:b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That I lose not faith’s sweet consolation,</a:t>
            </a:r>
            <a:b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Offered me within Thy </a:t>
            </a:r>
            <a:r>
              <a:rPr lang="en-ZA" b="1" dirty="0" smtClean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Holy </a:t>
            </a:r>
            <a: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Word</a:t>
            </a:r>
            <a:r>
              <a:rPr lang="en-ZA" b="1" dirty="0" smtClean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r>
              <a:rPr lang="en-ZA" sz="24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/>
            </a:r>
            <a:br>
              <a:rPr lang="en-ZA" sz="24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Help me, Lord, when toil and trouble meeting,</a:t>
            </a:r>
            <a:b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</a:br>
            <a:r>
              <a:rPr lang="en-ZA" b="1" dirty="0" smtClean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Ever </a:t>
            </a:r>
            <a: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to take, as from a father’s hand,</a:t>
            </a:r>
            <a:b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One by one, the days, the moments fleeting,</a:t>
            </a:r>
            <a:b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Till </a:t>
            </a:r>
            <a:r>
              <a:rPr lang="en-ZA" b="1" dirty="0" smtClean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I reach the promised Land</a:t>
            </a:r>
            <a:r>
              <a:rPr lang="en-ZA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050792" y="6553200"/>
            <a:ext cx="1042416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Diamond 6"/>
          <p:cNvSpPr/>
          <p:nvPr/>
        </p:nvSpPr>
        <p:spPr>
          <a:xfrm>
            <a:off x="4101152" y="656323"/>
            <a:ext cx="914400" cy="516155"/>
          </a:xfrm>
          <a:prstGeom prst="diamond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3200" b="1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943959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35</Words>
  <Application>Microsoft Office PowerPoint</Application>
  <PresentationFormat>On-screen Show (4:3)</PresentationFormat>
  <Paragraphs>17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Cambria</vt:lpstr>
      <vt:lpstr>Monotype Corsiva</vt:lpstr>
      <vt:lpstr>Office Theme</vt:lpstr>
      <vt:lpstr>Day by day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Ukelo Alimange</dc:creator>
  <cp:lastModifiedBy>Ukelo Alimange</cp:lastModifiedBy>
  <cp:revision>28</cp:revision>
  <dcterms:created xsi:type="dcterms:W3CDTF">2006-08-16T00:00:00Z</dcterms:created>
  <dcterms:modified xsi:type="dcterms:W3CDTF">2019-01-20T19:41:51Z</dcterms:modified>
</cp:coreProperties>
</file>