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5" d="100"/>
          <a:sy n="75" d="100"/>
        </p:scale>
        <p:origin x="5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180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- None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- None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- None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- None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- None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020"/>
          </a:solidFill>
          <a:ln w="12700">
            <a:solidFill>
              <a:srgbClr val="0B1020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164592"/>
            <a:ext cx="411480" cy="411480"/>
          </a:xfrm>
          <a:prstGeom prst="roundRect">
            <a:avLst/>
          </a:prstGeom>
          <a:solidFill>
            <a:srgbClr val="2B59C3">
              <a:alpha val="65000"/>
            </a:srgbClr>
          </a:solidFill>
          <a:ln w="12700">
            <a:solidFill>
              <a:srgbClr val="2B59C3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1612880" y="6263640"/>
            <a:ext cx="411480" cy="411480"/>
          </a:xfrm>
          <a:prstGeom prst="roundRect">
            <a:avLst/>
          </a:prstGeom>
          <a:solidFill>
            <a:srgbClr val="FFB703">
              <a:alpha val="55000"/>
            </a:srgbClr>
          </a:solidFill>
          <a:ln w="12700">
            <a:solidFill>
              <a:srgbClr val="FFB703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0" y="960120"/>
            <a:ext cx="12191695" cy="18288"/>
          </a:xfrm>
          <a:prstGeom prst="rect">
            <a:avLst/>
          </a:prstGeom>
          <a:solidFill>
            <a:srgbClr val="2B59C3">
              <a:alpha val="85000"/>
            </a:srgbClr>
          </a:solidFill>
          <a:ln w="12700">
            <a:solidFill>
              <a:srgbClr val="2B59C3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500987" y="2704084"/>
            <a:ext cx="9189720" cy="1833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6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Know My Lord Will Make</a:t>
            </a:r>
          </a:p>
          <a:p>
            <a:pPr algn="ctr"/>
            <a:r>
              <a:rPr lang="en-US" sz="6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Way</a:t>
            </a:r>
            <a:endParaRPr lang="en-US" sz="6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020"/>
          </a:solidFill>
          <a:ln w="12700">
            <a:solidFill>
              <a:srgbClr val="0B1020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164592"/>
            <a:ext cx="411480" cy="411480"/>
          </a:xfrm>
          <a:prstGeom prst="roundRect">
            <a:avLst/>
          </a:prstGeom>
          <a:solidFill>
            <a:srgbClr val="2B59C3">
              <a:alpha val="65000"/>
            </a:srgbClr>
          </a:solidFill>
          <a:ln w="12700">
            <a:solidFill>
              <a:srgbClr val="2B59C3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1612880" y="6263640"/>
            <a:ext cx="411480" cy="411480"/>
          </a:xfrm>
          <a:prstGeom prst="roundRect">
            <a:avLst/>
          </a:prstGeom>
          <a:solidFill>
            <a:srgbClr val="FFB703">
              <a:alpha val="55000"/>
            </a:srgbClr>
          </a:solidFill>
          <a:ln w="12700">
            <a:solidFill>
              <a:srgbClr val="FFB703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0" y="960120"/>
            <a:ext cx="12191695" cy="18288"/>
          </a:xfrm>
          <a:prstGeom prst="rect">
            <a:avLst/>
          </a:prstGeom>
          <a:solidFill>
            <a:srgbClr val="2B59C3">
              <a:alpha val="85000"/>
            </a:srgbClr>
          </a:solidFill>
          <a:ln w="12700">
            <a:solidFill>
              <a:srgbClr val="2B59C3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31520" y="320040"/>
            <a:ext cx="10789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E6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Verse 1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914400" y="1234440"/>
            <a:ext cx="10362895" cy="4892040"/>
          </a:xfrm>
          <a:prstGeom prst="rect">
            <a:avLst/>
          </a:prstGeom>
          <a:noFill/>
          <a:ln/>
        </p:spPr>
        <p:txBody>
          <a:bodyPr wrap="square" lIns="101600" tIns="101600" rIns="101600" bIns="101600" rtlCol="0" anchor="ctr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5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Ndi mumanye ne Nzambi wanyi</a:t>
            </a:r>
            <a:endParaRPr lang="en-US" sz="54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5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udi longolola nzila kuanyi.</a:t>
            </a:r>
            <a:endParaRPr lang="en-US" sz="54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5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(x4)</a:t>
            </a:r>
            <a:endParaRPr lang="en-US" sz="5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020"/>
          </a:solidFill>
          <a:ln w="12700">
            <a:solidFill>
              <a:srgbClr val="0B1020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164592"/>
            <a:ext cx="411480" cy="411480"/>
          </a:xfrm>
          <a:prstGeom prst="roundRect">
            <a:avLst/>
          </a:prstGeom>
          <a:solidFill>
            <a:srgbClr val="2B59C3">
              <a:alpha val="65000"/>
            </a:srgbClr>
          </a:solidFill>
          <a:ln w="12700">
            <a:solidFill>
              <a:srgbClr val="2B59C3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1612880" y="6263640"/>
            <a:ext cx="411480" cy="411480"/>
          </a:xfrm>
          <a:prstGeom prst="roundRect">
            <a:avLst/>
          </a:prstGeom>
          <a:solidFill>
            <a:srgbClr val="FFB703">
              <a:alpha val="55000"/>
            </a:srgbClr>
          </a:solidFill>
          <a:ln w="12700">
            <a:solidFill>
              <a:srgbClr val="FFB703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0" y="960120"/>
            <a:ext cx="12191695" cy="18288"/>
          </a:xfrm>
          <a:prstGeom prst="rect">
            <a:avLst/>
          </a:prstGeom>
          <a:solidFill>
            <a:srgbClr val="2B59C3">
              <a:alpha val="85000"/>
            </a:srgbClr>
          </a:solidFill>
          <a:ln w="12700">
            <a:solidFill>
              <a:srgbClr val="2B59C3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31520" y="320040"/>
            <a:ext cx="10789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E6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Verse 2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914400" y="1234440"/>
            <a:ext cx="10362895" cy="4892040"/>
          </a:xfrm>
          <a:prstGeom prst="rect">
            <a:avLst/>
          </a:prstGeom>
          <a:noFill/>
          <a:ln/>
        </p:spPr>
        <p:txBody>
          <a:bodyPr wrap="square" lIns="101600" tIns="101600" rIns="101600" bIns="101600" rtlCol="0" anchor="ctr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5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Ninajua Bwana</a:t>
            </a:r>
            <a:endParaRPr lang="en-US" sz="54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5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Atatengeneza Njia Yangu.</a:t>
            </a:r>
            <a:endParaRPr lang="en-US" sz="54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5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(x4)</a:t>
            </a:r>
            <a:endParaRPr lang="en-US" sz="5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020"/>
          </a:solidFill>
          <a:ln w="12700">
            <a:solidFill>
              <a:srgbClr val="0B1020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164592"/>
            <a:ext cx="411480" cy="411480"/>
          </a:xfrm>
          <a:prstGeom prst="roundRect">
            <a:avLst/>
          </a:prstGeom>
          <a:solidFill>
            <a:srgbClr val="2B59C3">
              <a:alpha val="65000"/>
            </a:srgbClr>
          </a:solidFill>
          <a:ln w="12700">
            <a:solidFill>
              <a:srgbClr val="2B59C3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1612880" y="6263640"/>
            <a:ext cx="411480" cy="411480"/>
          </a:xfrm>
          <a:prstGeom prst="roundRect">
            <a:avLst/>
          </a:prstGeom>
          <a:solidFill>
            <a:srgbClr val="FFB703">
              <a:alpha val="55000"/>
            </a:srgbClr>
          </a:solidFill>
          <a:ln w="12700">
            <a:solidFill>
              <a:srgbClr val="FFB703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0" y="960120"/>
            <a:ext cx="12191695" cy="18288"/>
          </a:xfrm>
          <a:prstGeom prst="rect">
            <a:avLst/>
          </a:prstGeom>
          <a:solidFill>
            <a:srgbClr val="2B59C3">
              <a:alpha val="85000"/>
            </a:srgbClr>
          </a:solidFill>
          <a:ln w="12700">
            <a:solidFill>
              <a:srgbClr val="2B59C3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31520" y="320040"/>
            <a:ext cx="10789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E6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Verse 3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914400" y="1234440"/>
            <a:ext cx="10362895" cy="4892040"/>
          </a:xfrm>
          <a:prstGeom prst="rect">
            <a:avLst/>
          </a:prstGeom>
          <a:noFill/>
          <a:ln/>
        </p:spPr>
        <p:txBody>
          <a:bodyPr wrap="square" lIns="101600" tIns="101600" rIns="101600" bIns="101600" rtlCol="0" anchor="ctr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know my Lord will make</a:t>
            </a:r>
            <a:endParaRPr lang="en-US" sz="36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way for me.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(x4)</a:t>
            </a:r>
            <a:endParaRPr lang="en-US" sz="36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I live a Holy Life,</a:t>
            </a:r>
            <a:endParaRPr lang="en-US" sz="36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Shun the wrong and do the Right.</a:t>
            </a:r>
            <a:endParaRPr lang="en-US" sz="36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know my Lord will</a:t>
            </a:r>
            <a:endParaRPr lang="en-US" sz="36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make a way for me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(x2)</a:t>
            </a:r>
            <a:endParaRPr lang="en-US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020"/>
          </a:solidFill>
          <a:ln w="12700">
            <a:solidFill>
              <a:srgbClr val="0B1020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64592" y="164592"/>
            <a:ext cx="411480" cy="411480"/>
          </a:xfrm>
          <a:prstGeom prst="roundRect">
            <a:avLst/>
          </a:prstGeom>
          <a:solidFill>
            <a:srgbClr val="2B59C3">
              <a:alpha val="65000"/>
            </a:srgbClr>
          </a:solidFill>
          <a:ln w="12700">
            <a:solidFill>
              <a:srgbClr val="2B59C3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1612880" y="6263640"/>
            <a:ext cx="411480" cy="411480"/>
          </a:xfrm>
          <a:prstGeom prst="roundRect">
            <a:avLst/>
          </a:prstGeom>
          <a:solidFill>
            <a:srgbClr val="FFB703">
              <a:alpha val="55000"/>
            </a:srgbClr>
          </a:solidFill>
          <a:ln w="12700">
            <a:solidFill>
              <a:srgbClr val="FFB703">
                <a:alpha val="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0" y="960120"/>
            <a:ext cx="12191695" cy="18288"/>
          </a:xfrm>
          <a:prstGeom prst="rect">
            <a:avLst/>
          </a:prstGeom>
          <a:solidFill>
            <a:srgbClr val="2B59C3">
              <a:alpha val="85000"/>
            </a:srgbClr>
          </a:solidFill>
          <a:ln w="12700">
            <a:solidFill>
              <a:srgbClr val="2B59C3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31520" y="320040"/>
            <a:ext cx="10789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E6ED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Verse 4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914400" y="1234440"/>
            <a:ext cx="10362895" cy="4892040"/>
          </a:xfrm>
          <a:prstGeom prst="rect">
            <a:avLst/>
          </a:prstGeom>
          <a:noFill/>
          <a:ln/>
        </p:spPr>
        <p:txBody>
          <a:bodyPr wrap="square" lIns="101600" tIns="101600" rIns="101600" bIns="101600" rtlCol="0" anchor="ctr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 died to save me from my sin and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shame.</a:t>
            </a:r>
            <a:endParaRPr lang="en-US" sz="36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I live a Holy Life,</a:t>
            </a:r>
            <a:endParaRPr lang="en-US" sz="36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Shun the wrong and do the Right.</a:t>
            </a:r>
            <a:endParaRPr lang="en-US" sz="36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know my Lord will</a:t>
            </a:r>
            <a:endParaRPr lang="en-US" sz="3600" dirty="0"/>
          </a:p>
          <a:p>
            <a:pPr marL="0" indent="0" algn="ctr">
              <a:lnSpc>
                <a:spcPct val="112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make a way for me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(x2)</a:t>
            </a:r>
            <a:endParaRPr lang="en-US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174</Words>
  <Application>Microsoft Office PowerPoint</Application>
  <PresentationFormat>Widescreen</PresentationFormat>
  <Paragraphs>33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ChatGPT</dc:creator>
  <cp:lastModifiedBy>Narcisse Mbuyu</cp:lastModifiedBy>
  <cp:revision>2</cp:revision>
  <dcterms:created xsi:type="dcterms:W3CDTF">2026-02-07T22:47:19Z</dcterms:created>
  <dcterms:modified xsi:type="dcterms:W3CDTF">2026-02-07T23:03:22Z</dcterms:modified>
</cp:coreProperties>
</file>