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7" r:id="rId7"/>
    <p:sldId id="268" r:id="rId8"/>
    <p:sldId id="272" r:id="rId9"/>
    <p:sldId id="269" r:id="rId10"/>
    <p:sldId id="273" r:id="rId11"/>
    <p:sldId id="270" r:id="rId12"/>
    <p:sldId id="274" r:id="rId13"/>
    <p:sldId id="271" r:id="rId14"/>
    <p:sldId id="275" r:id="rId15"/>
    <p:sldId id="26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9" y="2819400"/>
            <a:ext cx="8686800" cy="1470025"/>
          </a:xfrm>
        </p:spPr>
        <p:txBody>
          <a:bodyPr anchor="b">
            <a:noAutofit/>
          </a:bodyPr>
          <a:lstStyle>
            <a:lvl1pPr>
              <a:defRPr sz="7200" b="0" cap="none" spc="0">
                <a:ln w="1397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99" y="4800600"/>
            <a:ext cx="8001000" cy="533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>
                <a:solidFill>
                  <a:schemeClr val="accent1"/>
                </a:solidFill>
                <a:sym typeface="Wingdings"/>
              </a:rPr>
              <a:t>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62399" y="4392168"/>
            <a:ext cx="1219200" cy="365125"/>
          </a:xfrm>
        </p:spPr>
        <p:txBody>
          <a:bodyPr/>
          <a:lstStyle>
            <a:lvl1pPr algn="ctr">
              <a:defRPr sz="2400">
                <a:latin typeface="+mj-lt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>
                <a:solidFill>
                  <a:schemeClr val="accent1"/>
                </a:solidFill>
                <a:sym typeface="Wingdings"/>
              </a:rPr>
              <a:t>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819400"/>
            <a:ext cx="8686800" cy="1463040"/>
          </a:xfrm>
        </p:spPr>
        <p:txBody>
          <a:bodyPr anchor="b" anchorCtr="0">
            <a:noAutofit/>
          </a:bodyPr>
          <a:lstStyle>
            <a:lvl1pPr algn="ctr">
              <a:defRPr sz="72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99" y="4800600"/>
            <a:ext cx="8001000" cy="54864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59352" y="4389120"/>
            <a:ext cx="1216152" cy="365125"/>
          </a:xfrm>
        </p:spPr>
        <p:txBody>
          <a:bodyPr/>
          <a:lstStyle>
            <a:lvl1pPr algn="ctr"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>
                <a:solidFill>
                  <a:srgbClr val="FFFFFF"/>
                </a:solidFill>
                <a:sym typeface="Wingdings"/>
              </a:rPr>
              <a:t></a:t>
            </a:r>
            <a:endParaRPr lang="en-US" sz="3200" spc="15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>
                <a:solidFill>
                  <a:srgbClr val="FFFFFF"/>
                </a:solidFill>
                <a:sym typeface="Wingdings"/>
              </a:rPr>
              <a:t></a:t>
            </a:r>
            <a:endParaRPr lang="en-US" sz="3200" spc="150" dirty="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638800" cy="94615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719072"/>
            <a:ext cx="8247888" cy="45354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74320"/>
            <a:ext cx="2743200" cy="94488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6880" y="1717040"/>
            <a:ext cx="8249920" cy="4531360"/>
          </a:xfrm>
          <a:solidFill>
            <a:schemeClr val="bg2">
              <a:lumMod val="60000"/>
              <a:lumOff val="40000"/>
            </a:schemeClr>
          </a:solidFill>
          <a:effectLst>
            <a:outerShdw blurRad="76200" dist="38100" dir="3600000" algn="ctr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5638800" cy="100584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28600"/>
            <a:ext cx="2819400" cy="100584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4591050" y="2409824"/>
            <a:ext cx="6858000" cy="2038351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5400000">
            <a:off x="4668203" y="2570797"/>
            <a:ext cx="6858000" cy="1716405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1447800" cy="5851525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353175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96000" y="6356350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3681476" y="3354324"/>
            <a:ext cx="6858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0584"/>
            <a:ext cx="9144000" cy="1453896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7641"/>
            <a:ext cx="9144000" cy="1154314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29600" cy="11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1368552"/>
            <a:ext cx="9144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5400" b="0" kern="1200" cap="none" spc="0">
          <a:ln w="13970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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Courier New" pitchFamily="49" charset="0"/>
        <a:buChar char="o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762000"/>
            <a:ext cx="8686800" cy="2819400"/>
          </a:xfrm>
        </p:spPr>
        <p:txBody>
          <a:bodyPr>
            <a:normAutofit/>
          </a:bodyPr>
          <a:lstStyle/>
          <a:p>
            <a:r>
              <a:rPr lang="en-ZA" b="1" dirty="0">
                <a:solidFill>
                  <a:srgbClr val="FF0000"/>
                </a:solidFill>
              </a:rPr>
              <a:t>Depth of mercy</a:t>
            </a:r>
            <a:br>
              <a:rPr lang="en-ZA" b="1" dirty="0">
                <a:solidFill>
                  <a:srgbClr val="FF0000"/>
                </a:solidFill>
              </a:rPr>
            </a:br>
            <a:r>
              <a:rPr lang="en-ZA" sz="4000" b="1" dirty="0">
                <a:solidFill>
                  <a:srgbClr val="FF0000"/>
                </a:solidFill>
              </a:rPr>
              <a:t> </a:t>
            </a:r>
            <a:br>
              <a:rPr lang="en-ZA" dirty="0"/>
            </a:b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564</a:t>
            </a:r>
          </a:p>
        </p:txBody>
      </p:sp>
      <p:sp>
        <p:nvSpPr>
          <p:cNvPr id="3" name="Bevel 2"/>
          <p:cNvSpPr/>
          <p:nvPr/>
        </p:nvSpPr>
        <p:spPr>
          <a:xfrm>
            <a:off x="4142623" y="3657600"/>
            <a:ext cx="858754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C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01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09800"/>
            <a:ext cx="8077200" cy="2971800"/>
          </a:xfrm>
          <a:solidFill>
            <a:schemeClr val="tx1"/>
          </a:solidFill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Depth of mercy! Can there be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Mercy still reserved for me?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Can my God His wrath forbear,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Me, the chief of sinners, spare?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33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122354"/>
            <a:ext cx="8077200" cy="3135446"/>
          </a:xfrm>
          <a:solidFill>
            <a:schemeClr val="tx1"/>
          </a:solidFill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Jesus I come, I come to You,</a:t>
            </a:r>
            <a:b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Just as I am, I come to You.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I come, I come to You,</a:t>
            </a:r>
            <a:b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Just as I am, Take me.</a:t>
            </a:r>
          </a:p>
        </p:txBody>
      </p:sp>
    </p:spTree>
    <p:extLst>
      <p:ext uri="{BB962C8B-B14F-4D97-AF65-F5344CB8AC3E}">
        <p14:creationId xmlns:p14="http://schemas.microsoft.com/office/powerpoint/2010/main" val="358053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09800"/>
            <a:ext cx="8077200" cy="3173546"/>
          </a:xfrm>
          <a:solidFill>
            <a:schemeClr val="tx1"/>
          </a:solidFill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I have long withstood His grace,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Long provoked Him to His face,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Would not hearken to His calls,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Grieved Him by a thousand falls.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63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09800"/>
            <a:ext cx="8077200" cy="3133164"/>
          </a:xfrm>
          <a:solidFill>
            <a:schemeClr val="tx1"/>
          </a:solidFill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Jesus I come, I come to You,</a:t>
            </a:r>
            <a:b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Just as I am, I come to You.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I come, I come to You,</a:t>
            </a:r>
            <a:b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Just as I am, Take me.</a:t>
            </a:r>
          </a:p>
        </p:txBody>
      </p:sp>
    </p:spTree>
    <p:extLst>
      <p:ext uri="{BB962C8B-B14F-4D97-AF65-F5344CB8AC3E}">
        <p14:creationId xmlns:p14="http://schemas.microsoft.com/office/powerpoint/2010/main" val="286195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86000"/>
            <a:ext cx="8077200" cy="3133164"/>
          </a:xfrm>
          <a:solidFill>
            <a:schemeClr val="tx1"/>
          </a:solidFill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I my Master have denied,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afresh have crucified,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 profaned His hallowed Name,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Put Him to an open shame.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08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86000"/>
            <a:ext cx="8077200" cy="3209364"/>
          </a:xfrm>
          <a:solidFill>
            <a:schemeClr val="tx1"/>
          </a:solidFill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Jesus I come, I come to You,</a:t>
            </a:r>
            <a:b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Just as I am, I come to You.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I come, I come to You,</a:t>
            </a:r>
            <a:b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Just as I am, Take me.</a:t>
            </a:r>
          </a:p>
        </p:txBody>
      </p:sp>
    </p:spTree>
    <p:extLst>
      <p:ext uri="{BB962C8B-B14F-4D97-AF65-F5344CB8AC3E}">
        <p14:creationId xmlns:p14="http://schemas.microsoft.com/office/powerpoint/2010/main" val="290131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86000"/>
            <a:ext cx="8077200" cy="3056964"/>
          </a:xfrm>
          <a:solidFill>
            <a:schemeClr val="tx1"/>
          </a:solidFill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answer from above,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not all Thy nature love?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Now the stone to flesh convert, 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Cast a look, and break my heart.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02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360" y="2362200"/>
            <a:ext cx="8077200" cy="3133164"/>
          </a:xfrm>
          <a:solidFill>
            <a:schemeClr val="tx1"/>
          </a:solidFill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Jesus I come, I come to You,</a:t>
            </a:r>
            <a:b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Just as I am, I come to You.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I come, I come to You,</a:t>
            </a:r>
            <a:b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Just as I am, Take me.</a:t>
            </a:r>
          </a:p>
        </p:txBody>
      </p:sp>
    </p:spTree>
    <p:extLst>
      <p:ext uri="{BB962C8B-B14F-4D97-AF65-F5344CB8AC3E}">
        <p14:creationId xmlns:p14="http://schemas.microsoft.com/office/powerpoint/2010/main" val="247385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86000"/>
            <a:ext cx="8077200" cy="3133164"/>
          </a:xfrm>
          <a:solidFill>
            <a:schemeClr val="tx1"/>
          </a:solidFill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Now incline me to repent,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Let me now my sins lament,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Wilt Thou not the wrong forget, 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Pardon and accept me now.</a:t>
            </a: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25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86000"/>
            <a:ext cx="8077200" cy="3133164"/>
          </a:xfrm>
          <a:solidFill>
            <a:schemeClr val="tx1"/>
          </a:solidFill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Jesus I come, I come to You,</a:t>
            </a:r>
            <a:b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Just as I am, I come to You.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I come, I come to You,</a:t>
            </a:r>
            <a:b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Just as I am, Take me.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67200" y="5664087"/>
            <a:ext cx="609600" cy="126803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2692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7200" i="1" dirty="0">
                <a:solidFill>
                  <a:schemeClr val="tx1"/>
                </a:solidFill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362200"/>
            <a:ext cx="6553200" cy="3200400"/>
          </a:xfrm>
          <a:effectLst>
            <a:glow rad="228600">
              <a:schemeClr val="accent3">
                <a:satMod val="175000"/>
                <a:alpha val="40000"/>
              </a:schemeClr>
            </a:glow>
            <a:outerShdw blurRad="63500" dist="25400" dir="3600000" algn="r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 I come, I come to You,</a:t>
            </a:r>
            <a:b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Just as I am, I come to You.</a:t>
            </a:r>
          </a:p>
          <a:p>
            <a:pPr marL="0" indent="0" algn="ctr">
              <a:buNone/>
            </a:pPr>
            <a:br>
              <a:rPr lang="en-ZA" sz="1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 I come, I come to You,</a:t>
            </a:r>
            <a:b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Just as I am, Take me.</a:t>
            </a:r>
            <a:b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b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b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231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catur">
  <a:themeElements>
    <a:clrScheme name="Decatur">
      <a:dk1>
        <a:sysClr val="windowText" lastClr="000000"/>
      </a:dk1>
      <a:lt1>
        <a:sysClr val="window" lastClr="FFFFFF"/>
      </a:lt1>
      <a:dk2>
        <a:srgbClr val="55554A"/>
      </a:dk2>
      <a:lt2>
        <a:srgbClr val="D7DAE1"/>
      </a:lt2>
      <a:accent1>
        <a:srgbClr val="F4680B"/>
      </a:accent1>
      <a:accent2>
        <a:srgbClr val="ABB19F"/>
      </a:accent2>
      <a:accent3>
        <a:srgbClr val="948774"/>
      </a:accent3>
      <a:accent4>
        <a:srgbClr val="7EB8E7"/>
      </a:accent4>
      <a:accent5>
        <a:srgbClr val="E3B651"/>
      </a:accent5>
      <a:accent6>
        <a:srgbClr val="96756C"/>
      </a:accent6>
      <a:hlink>
        <a:srgbClr val="66AACD"/>
      </a:hlink>
      <a:folHlink>
        <a:srgbClr val="809DB3"/>
      </a:folHlink>
    </a:clrScheme>
    <a:fontScheme name="Decatur">
      <a:majorFont>
        <a:latin typeface="Bodoni MT Condensed"/>
        <a:ea typeface=""/>
        <a:cs typeface=""/>
        <a:font script="Grek" typeface="Times New Roman"/>
        <a:font script="Cyrl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catu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10000"/>
              </a:schemeClr>
            </a:gs>
            <a:gs pos="47500">
              <a:schemeClr val="phClr">
                <a:tint val="53000"/>
                <a:satMod val="120000"/>
              </a:schemeClr>
            </a:gs>
            <a:gs pos="58500">
              <a:schemeClr val="phClr">
                <a:tint val="53000"/>
                <a:satMod val="120000"/>
              </a:schemeClr>
            </a:gs>
            <a:gs pos="100000">
              <a:schemeClr val="phClr">
                <a:tint val="9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4000"/>
                <a:satMod val="105000"/>
              </a:schemeClr>
            </a:gs>
            <a:gs pos="47500">
              <a:schemeClr val="phClr">
                <a:shade val="88000"/>
                <a:satMod val="105000"/>
              </a:schemeClr>
            </a:gs>
            <a:gs pos="58500">
              <a:schemeClr val="phClr">
                <a:shade val="88000"/>
                <a:satMod val="105000"/>
              </a:schemeClr>
            </a:gs>
            <a:gs pos="100000">
              <a:schemeClr val="phClr">
                <a:shade val="54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82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</a:effectStyle>
        <a:effectStyle>
          <a:effectLst>
            <a:outerShdw blurRad="63500" dist="25400" dir="3600000" algn="r" rotWithShape="0">
              <a:srgbClr val="000000">
                <a:alpha val="36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76200" dist="38100" dir="3600000" algn="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contourW="44450" prstMaterial="flat">
            <a:bevelT w="38100" h="508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2000"/>
                <a:satMod val="105000"/>
              </a:schemeClr>
            </a:gs>
            <a:gs pos="47500">
              <a:schemeClr val="phClr">
                <a:tint val="90000"/>
                <a:shade val="89000"/>
                <a:satMod val="105000"/>
              </a:schemeClr>
            </a:gs>
            <a:gs pos="58500">
              <a:schemeClr val="phClr">
                <a:tint val="85000"/>
                <a:shade val="89000"/>
                <a:satMod val="105000"/>
              </a:schemeClr>
            </a:gs>
            <a:gs pos="100000">
              <a:schemeClr val="phClr">
                <a:tint val="100000"/>
                <a:shade val="52000"/>
                <a:satMod val="105000"/>
              </a:schemeClr>
            </a:gs>
          </a:gsLst>
          <a:lin ang="36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5000"/>
                <a:satMod val="120000"/>
              </a:schemeClr>
            </a:duotone>
          </a:blip>
          <a:tile tx="0" ty="0" sx="52000" sy="52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5D076C92-2FF0-4280-9D5F-78C399A6B1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6901A7A-E546-4238-A94A-06BE68C0BCD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9B8D59-40BC-4986-A24B-FBA3DDEE3256}">
  <ds:schemaRefs>
    <ds:schemaRef ds:uri="http://purl.org/dc/dcmitype/"/>
    <ds:schemaRef ds:uri="b3fec16b-ebc2-4fa6-9dd6-49e1f08d656d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terms/"/>
    <ds:schemaRef ds:uri="e1b72f72-a6ce-48fe-a382-9236e8dc1f6b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TC101790490[[fn=Decatur]]</Template>
  <TotalTime>152</TotalTime>
  <Words>418</Words>
  <Application>Microsoft Office PowerPoint</Application>
  <PresentationFormat>On-screen Show (4:3)</PresentationFormat>
  <Paragraphs>39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Bodoni MT Condensed</vt:lpstr>
      <vt:lpstr>Cambria</vt:lpstr>
      <vt:lpstr>Courier New</vt:lpstr>
      <vt:lpstr>Franklin Gothic Book</vt:lpstr>
      <vt:lpstr>Wingdings</vt:lpstr>
      <vt:lpstr>Decatur</vt:lpstr>
      <vt:lpstr>Depth of mercy   564</vt:lpstr>
      <vt:lpstr>1</vt:lpstr>
      <vt:lpstr>Chorus</vt:lpstr>
      <vt:lpstr>2</vt:lpstr>
      <vt:lpstr>Chorus</vt:lpstr>
      <vt:lpstr>3</vt:lpstr>
      <vt:lpstr>Chorus</vt:lpstr>
      <vt:lpstr>4</vt:lpstr>
      <vt:lpstr>Chorus</vt:lpstr>
      <vt:lpstr>5</vt:lpstr>
      <vt:lpstr>Chorus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Depth of mercy!  (Misericorde insondable) </dc:title>
  <dc:creator>A. Ukelo</dc:creator>
  <cp:lastModifiedBy>LUBO</cp:lastModifiedBy>
  <cp:revision>21</cp:revision>
  <dcterms:created xsi:type="dcterms:W3CDTF">2006-08-16T00:00:00Z</dcterms:created>
  <dcterms:modified xsi:type="dcterms:W3CDTF">2024-11-29T10:28:57Z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