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60" r:id="rId5"/>
    <p:sldId id="261" r:id="rId6"/>
    <p:sldId id="262" r:id="rId7"/>
    <p:sldId id="264" r:id="rId8"/>
    <p:sldId id="266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>
      <p:cViewPr varScale="1">
        <p:scale>
          <a:sx n="89" d="100"/>
          <a:sy n="89" d="100"/>
        </p:scale>
        <p:origin x="61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3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85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035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98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456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72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24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812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278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907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2/1/2026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12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857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7" name="Picture 6" descr="A cross on a hill&#10;&#10;Description automatically generated">
            <a:extLst>
              <a:ext uri="{FF2B5EF4-FFF2-40B4-BE49-F238E27FC236}">
                <a16:creationId xmlns:a16="http://schemas.microsoft.com/office/drawing/2014/main" id="{68B7675E-FC8E-4002-B5EC-4FA843F3A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5484" b="20939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ED8EAD-A63D-459D-9E13-F260A2DC0A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95571" y="1366508"/>
            <a:ext cx="4496529" cy="3678268"/>
          </a:xfrm>
        </p:spPr>
        <p:txBody>
          <a:bodyPr anchor="t">
            <a:normAutofit/>
          </a:bodyPr>
          <a:lstStyle/>
          <a:p>
            <a:r>
              <a:rPr lang="en-ZA" sz="6000" dirty="0"/>
              <a:t>Make me more like you!!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0E4519-975D-4086-87B7-E1C6E05570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03288" y="4729138"/>
            <a:ext cx="4488812" cy="1150453"/>
          </a:xfrm>
        </p:spPr>
        <p:txBody>
          <a:bodyPr anchor="b">
            <a:normAutofit/>
          </a:bodyPr>
          <a:lstStyle/>
          <a:p>
            <a:r>
              <a:rPr lang="en-ZA"/>
              <a:t>By: Phineas Kalambay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09424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 descr="A crown of thorns on a dark background&#10;&#10;Description automatically generated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6780" y="978409"/>
            <a:ext cx="4496529" cy="36782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Save me oh Jesus save me</a:t>
            </a:r>
            <a:b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Save me oh Jesus save me</a:t>
            </a:r>
            <a:b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When temptations calls me by my name….</a:t>
            </a:r>
            <a:b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Strengthen me oh Lord, so I choose your command….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kern="12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  <a:ea typeface="+mn-ea"/>
                <a:cs typeface="+mn-cs"/>
              </a:rPr>
              <a:t>1</a:t>
            </a:r>
            <a:endParaRPr lang="en-US" sz="22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E5873A61-B365-4988-8A7C-A3F3EC97DBDE}"/>
              </a:ext>
            </a:extLst>
          </p:cNvPr>
          <p:cNvSpPr/>
          <p:nvPr/>
        </p:nvSpPr>
        <p:spPr>
          <a:xfrm>
            <a:off x="5639178" y="3086663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956D60-64E1-4F82-94EF-5168E5A6865F}"/>
              </a:ext>
            </a:extLst>
          </p:cNvPr>
          <p:cNvSpPr/>
          <p:nvPr/>
        </p:nvSpPr>
        <p:spPr>
          <a:xfrm>
            <a:off x="4634973" y="3834406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28204228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6780" y="978409"/>
            <a:ext cx="4496529" cy="36782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Hear me oh Jesus hear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Hear me oh Jesus hear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When my heart is heavy, hear my cry….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Speak your promise, so I will stand in your word..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kern="12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  <a:ea typeface="+mn-ea"/>
                <a:cs typeface="+mn-cs"/>
              </a:rPr>
              <a:t>2</a:t>
            </a:r>
            <a:endParaRPr lang="en-US" sz="2200" i="1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C7D5E3E0-DBA9-4D17-A596-17C69152CE85}"/>
              </a:ext>
            </a:extLst>
          </p:cNvPr>
          <p:cNvSpPr/>
          <p:nvPr/>
        </p:nvSpPr>
        <p:spPr>
          <a:xfrm>
            <a:off x="5565517" y="2983189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62D7EB4-1687-44CD-92F8-D4E1E44ABEDB}"/>
              </a:ext>
            </a:extLst>
          </p:cNvPr>
          <p:cNvSpPr/>
          <p:nvPr/>
        </p:nvSpPr>
        <p:spPr>
          <a:xfrm>
            <a:off x="4521365" y="3730932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35055930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6780" y="978409"/>
            <a:ext cx="4496529" cy="36782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Lead me oh Jesus lead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Lead me oh Jesus lead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When the world is loud and pulls my eyes….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Turn my focus, So I will seek your kingdom….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kern="12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  <a:ea typeface="+mn-ea"/>
                <a:cs typeface="+mn-cs"/>
              </a:rPr>
              <a:t>3</a:t>
            </a:r>
            <a:endParaRPr lang="en-US" sz="22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70CAB2A1-18EA-4BC8-8B93-A5594786E8A0}"/>
              </a:ext>
            </a:extLst>
          </p:cNvPr>
          <p:cNvSpPr/>
          <p:nvPr/>
        </p:nvSpPr>
        <p:spPr>
          <a:xfrm>
            <a:off x="5572778" y="3013331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C8D8073-58D8-4B17-A12B-F2185BF4FD48}"/>
              </a:ext>
            </a:extLst>
          </p:cNvPr>
          <p:cNvSpPr/>
          <p:nvPr/>
        </p:nvSpPr>
        <p:spPr>
          <a:xfrm>
            <a:off x="4633300" y="3761074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3779576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0700" y="978409"/>
            <a:ext cx="4932609" cy="36782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Break me oh Jesus break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Break me oh Jesus break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Break my pride that keeps me from your feet….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Shape my character and I’ll walk in your love……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endParaRPr lang="en-US" sz="29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kern="12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  <a:ea typeface="+mn-ea"/>
                <a:cs typeface="+mn-cs"/>
              </a:rPr>
              <a:t>4</a:t>
            </a:r>
            <a:endParaRPr lang="en-US" sz="22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090D664F-6517-4987-9563-759C6BF7298D}"/>
              </a:ext>
            </a:extLst>
          </p:cNvPr>
          <p:cNvSpPr/>
          <p:nvPr/>
        </p:nvSpPr>
        <p:spPr>
          <a:xfrm>
            <a:off x="5212797" y="2817543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455951-1952-4D99-84FA-C1D9BE3822B8}"/>
              </a:ext>
            </a:extLst>
          </p:cNvPr>
          <p:cNvSpPr/>
          <p:nvPr/>
        </p:nvSpPr>
        <p:spPr>
          <a:xfrm>
            <a:off x="4273319" y="3565286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10583568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2502" y="1379196"/>
            <a:ext cx="4496529" cy="36782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Fill me oh Jesus fill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Fill me oh Jesus fill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Let my lamp never stop burning Lord…..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Pour your Spirit and I’ll burn forever more….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endParaRPr lang="en-US" sz="22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66DE72CC-0131-4F6F-9ABD-C66B85A6B577}"/>
              </a:ext>
            </a:extLst>
          </p:cNvPr>
          <p:cNvSpPr/>
          <p:nvPr/>
        </p:nvSpPr>
        <p:spPr>
          <a:xfrm>
            <a:off x="5622939" y="2551587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2001AC-36BC-4505-8194-74B313792DE2}"/>
              </a:ext>
            </a:extLst>
          </p:cNvPr>
          <p:cNvSpPr/>
          <p:nvPr/>
        </p:nvSpPr>
        <p:spPr>
          <a:xfrm>
            <a:off x="4709183" y="3299330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17208116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571" y="1050869"/>
            <a:ext cx="4496529" cy="36782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Make me oh Jesus make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Make me oh Jesus make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Take my heart, and make it yours alone…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Write your words on my heart, and I will obey…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6</a:t>
            </a:r>
            <a:endParaRPr lang="en-US" sz="22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25" name="Left Brace 24">
            <a:extLst>
              <a:ext uri="{FF2B5EF4-FFF2-40B4-BE49-F238E27FC236}">
                <a16:creationId xmlns:a16="http://schemas.microsoft.com/office/drawing/2014/main" id="{9F8E0BD1-8574-4D85-A8E3-8858B5732509}"/>
              </a:ext>
            </a:extLst>
          </p:cNvPr>
          <p:cNvSpPr/>
          <p:nvPr/>
        </p:nvSpPr>
        <p:spPr>
          <a:xfrm>
            <a:off x="5608319" y="3060370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4171FE7-AF3E-4D4E-8CC5-814FA22009A7}"/>
              </a:ext>
            </a:extLst>
          </p:cNvPr>
          <p:cNvSpPr/>
          <p:nvPr/>
        </p:nvSpPr>
        <p:spPr>
          <a:xfrm>
            <a:off x="4601446" y="3808113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26821629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8121" y="1641758"/>
            <a:ext cx="4878528" cy="36782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Seal me oh Jesus seal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Seal me oh Jesus seal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Crown of thorns was meant to mock you, Lord..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Yet it prophesied your holy words, my Lord…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kern="12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  <a:ea typeface="+mn-ea"/>
                <a:cs typeface="+mn-cs"/>
              </a:rPr>
              <a:t>7</a:t>
            </a:r>
            <a:endParaRPr lang="en-US" sz="22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1" name="Left Brace 10">
            <a:extLst>
              <a:ext uri="{FF2B5EF4-FFF2-40B4-BE49-F238E27FC236}">
                <a16:creationId xmlns:a16="http://schemas.microsoft.com/office/drawing/2014/main" id="{64BF6DE1-7331-4A80-9407-D0449AA5905C}"/>
              </a:ext>
            </a:extLst>
          </p:cNvPr>
          <p:cNvSpPr/>
          <p:nvPr/>
        </p:nvSpPr>
        <p:spPr>
          <a:xfrm>
            <a:off x="5243576" y="2806440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3CCF62-6E71-47A9-954F-034026AB49FF}"/>
              </a:ext>
            </a:extLst>
          </p:cNvPr>
          <p:cNvSpPr/>
          <p:nvPr/>
        </p:nvSpPr>
        <p:spPr>
          <a:xfrm>
            <a:off x="4334877" y="3554183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36193593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CE0853FA-C70A-483C-A8FA-CB83EF38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4775" b="31091"/>
          <a:stretch>
            <a:fillRect/>
          </a:stretch>
        </p:blipFill>
        <p:spPr>
          <a:xfrm>
            <a:off x="21" y="-2"/>
            <a:ext cx="12191979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AB476BF-4EE2-5243-CABB-6CC72C39B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9CC5D-D186-40CD-8C83-DFFE7AEA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0119" y="1602251"/>
            <a:ext cx="4496529" cy="36782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See me oh Jesus see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See me oh Jesus see me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is left of me that needs to die….</a:t>
            </a: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b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290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Take </a:t>
            </a:r>
            <a:r>
              <a:rPr lang="en-US" sz="29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it quickly so I will look more like you….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2186-9EC7-4D93-B176-4EB3B4B7FEEB}"/>
              </a:ext>
            </a:extLst>
          </p:cNvPr>
          <p:cNvSpPr txBox="1"/>
          <p:nvPr/>
        </p:nvSpPr>
        <p:spPr>
          <a:xfrm>
            <a:off x="7303288" y="4729138"/>
            <a:ext cx="4488812" cy="1150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200" i="1" kern="12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  <a:ea typeface="+mn-ea"/>
                <a:cs typeface="+mn-cs"/>
              </a:rPr>
              <a:t>8</a:t>
            </a:r>
            <a:endParaRPr lang="en-US" sz="22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0D28EA4-6F96-F7C6-1D07-5BA5C2738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6781" y="508090"/>
            <a:ext cx="449275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FF93C5-0576-D227-80A7-4CFBA8791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10119" y="6209925"/>
            <a:ext cx="449275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" name="Action Button: Go to End 2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379286A-C37B-42BF-9B4A-C0EF08689771}"/>
              </a:ext>
            </a:extLst>
          </p:cNvPr>
          <p:cNvSpPr/>
          <p:nvPr/>
        </p:nvSpPr>
        <p:spPr>
          <a:xfrm>
            <a:off x="4403188" y="6209925"/>
            <a:ext cx="1277172" cy="401890"/>
          </a:xfrm>
          <a:prstGeom prst="actionButtonEnd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Left Brace 3">
            <a:extLst>
              <a:ext uri="{FF2B5EF4-FFF2-40B4-BE49-F238E27FC236}">
                <a16:creationId xmlns:a16="http://schemas.microsoft.com/office/drawing/2014/main" id="{1D5B8CD6-2FDA-4E25-ABA7-2B519DC4A066}"/>
              </a:ext>
            </a:extLst>
          </p:cNvPr>
          <p:cNvSpPr/>
          <p:nvPr/>
        </p:nvSpPr>
        <p:spPr>
          <a:xfrm>
            <a:off x="5677688" y="2759199"/>
            <a:ext cx="1701800" cy="208026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3318702-CF32-46AC-8C32-D8BFC77ECA9D}"/>
              </a:ext>
            </a:extLst>
          </p:cNvPr>
          <p:cNvSpPr/>
          <p:nvPr/>
        </p:nvSpPr>
        <p:spPr>
          <a:xfrm>
            <a:off x="4784765" y="3506942"/>
            <a:ext cx="11015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X3</a:t>
            </a:r>
          </a:p>
        </p:txBody>
      </p:sp>
    </p:spTree>
    <p:extLst>
      <p:ext uri="{BB962C8B-B14F-4D97-AF65-F5344CB8AC3E}">
        <p14:creationId xmlns:p14="http://schemas.microsoft.com/office/powerpoint/2010/main" val="62601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648</TotalTime>
  <Words>326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Bierstadt</vt:lpstr>
      <vt:lpstr>Neue Haas Grotesk Text Pro</vt:lpstr>
      <vt:lpstr>GestaltVTI</vt:lpstr>
      <vt:lpstr>Make me more like you!!</vt:lpstr>
      <vt:lpstr>Save me oh Jesus save me Save me oh Jesus save me  When temptations calls me by my name….  Strengthen me oh Lord, so I choose your command….</vt:lpstr>
      <vt:lpstr>Hear me oh Jesus hear me Hear me oh Jesus hear me  When my heart is heavy, hear my cry….  Speak your promise, so I will stand in your word..</vt:lpstr>
      <vt:lpstr>Lead me oh Jesus lead me Lead me oh Jesus lead me  When the world is loud and pulls my eyes….  Turn my focus, So I will seek your kingdom….</vt:lpstr>
      <vt:lpstr>Break me oh Jesus break me Break me oh Jesus break me  Break my pride that keeps me from your feet….  Shape my character and I’ll walk in your love…… </vt:lpstr>
      <vt:lpstr>Fill me oh Jesus fill me Fill me oh Jesus fill me  Let my lamp never stop burning Lord…..  Pour your Spirit and I’ll burn forever more….</vt:lpstr>
      <vt:lpstr>Make me oh Jesus make me Make me oh Jesus make me  Take my heart, and make it yours alone…  Write your words on my heart, and I will obey…</vt:lpstr>
      <vt:lpstr>Seal me oh Jesus seal me Seal me oh Jesus seal me  Crown of thorns was meant to mock you, Lord..  Yet it prophesied your holy words, my Lord…</vt:lpstr>
      <vt:lpstr>See me oh Jesus see me See me oh Jesus see me  What is left of me that needs to die….  Take it quickly so I will look more like you….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Make me more like you!!</dc:title>
  <dc:creator>Phineas Kalambay</dc:creator>
  <cp:lastModifiedBy>Phineas Kalambay</cp:lastModifiedBy>
  <cp:revision>4</cp:revision>
  <dcterms:created xsi:type="dcterms:W3CDTF">2026-01-25T21:25:48Z</dcterms:created>
  <dcterms:modified xsi:type="dcterms:W3CDTF">2026-02-01T08:13:07Z</dcterms:modified>
</cp:coreProperties>
</file>