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0"/>
  </p:notesMasterIdLst>
  <p:sldIdLst>
    <p:sldId id="256" r:id="rId5"/>
    <p:sldId id="257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5CB907-3113-492C-8639-00511DE117EA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C45AB7-4F50-49EC-939D-83D58F38293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524424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3844E-1057-D090-6883-A4B47516F5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7E9280-A55E-8751-733B-9B1731021C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D4AE19-07D7-B69F-63FF-4915C5AD5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F445C6-F59E-F3A1-AA81-22E83049D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1B85E0-2C6E-AA08-581B-F2E323F38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1997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C6A02-3E20-B3EA-23BA-CB08638BE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04AE37-8125-9C4A-AA72-6AFBA02062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6DFC3E-AE42-5513-026F-FCCB48057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591DBA-BA4B-CC8C-4FDD-BFFA4E7AB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185B23-6DB9-47D0-2DDD-7892298AD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2564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BD91D-8155-1FC7-642E-0915F8925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10CD57-0603-1C1D-C47D-68209AF540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08E324-7C67-4439-F4AB-A07E33A9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65CCAA-5E21-F411-0DD7-8676F4D9F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C0DDA3-9AAE-683C-779F-07AFBEF93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5447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34714-BEAB-7BD3-2B8E-DFAB9492A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B7C4EC-671F-474B-D18E-80C52A6CD1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78134A-6CE0-1909-EA62-91F111EA05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828F61-ABA3-FBA1-27AE-2C43B56B2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B1B9C0-1E30-89E9-F9FA-C6825DE2D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473C39-A47B-82FF-723C-3F528994E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4587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8A4073-C898-C014-B86C-9A01A646B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6EE2AC-24A1-AFAE-1FE6-57B75A865F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B3DC77-1F58-BAF7-9B91-C77C497E33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DFFAF8-CF97-8569-7F6F-704E576B65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7979CD-9AB0-5209-9D58-EB7A3BA3B3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B6C703-FC5E-B53A-CC73-C99BFC8BE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87A1C7-1656-60BB-68A7-0133E37BC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B56F2F-4B70-4D39-7495-7D3E6067F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49992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F81B2-D30C-42C5-74CF-3C4063DBE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66FB84-467F-384C-28B5-A04294701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4E7AC-502A-1C2D-604A-A21C38337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0FFDA2-668B-8ED8-4222-57686CAC6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312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7D2656-285D-7C92-461E-12B8A69F8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4A253A-8818-8DB9-1C5D-4AF528BC7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828385-0B26-C3B0-8A46-BF5256DB7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6130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5C6B4-BA40-10F4-81C1-950BB51A1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E79C90-CCA9-A517-D9C2-F90952A560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C6E026-854F-1E39-3CC9-175917C1EA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1DE727-EFE8-A2CD-CFA0-A8517B224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B5930B-62EC-DF06-560B-FA63A7E24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2CBD6F-8A71-A89B-849C-AFD895477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6079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61EA5-CF88-EEFF-121F-423535540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7F1DAB-CF38-AA06-B657-2203FEADB0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FA6354-13CD-3586-7AF4-2EF75953A8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80D19E-8E22-7578-A544-14481D9D4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3299BD-6919-7833-51E7-B1B9B97C7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0809FB-B159-EE97-EADD-A62F4ADC1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1896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B124B-9C9D-6C35-ECD4-F5D9D94A4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375435-6E6E-E0EA-FF0B-BDE6D8361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28A7C6-8418-5786-5747-FC9E67D0D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E8EF5A-7A0E-75EE-2243-2098D4471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AA224E-6F4F-3632-87C7-3FDF05DC6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0176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D8C62A-82EC-9293-0ED4-8487847C98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E4ACB3-8BAD-0585-6A5C-EFB869770B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2D735A-84A7-E82D-1DF9-E7638BC21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AA41CD-918B-58E3-AC7F-E49694203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0A294F-2833-77E4-6350-5EC6B3884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9057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836939-A097-9D7B-A798-507171ADF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1BC1A0-3357-DE4F-8F9C-845D9BDC85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F06E4C-BF75-1082-44A4-EA5F2D0908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DB0D0E-E15A-47C6-A19A-6CC40FD8D86F}" type="datetimeFigureOut">
              <a:rPr lang="en-ZA" smtClean="0"/>
              <a:t>2024/11/17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3C0B25-7D7E-E307-9508-1E5FF22C5D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B2207A-0224-B68F-8ECB-9FB60976B6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0232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04C49-00F1-4E68-BCA0-6577CC3FA0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4113" y="493488"/>
            <a:ext cx="11030857" cy="3585025"/>
          </a:xfrm>
        </p:spPr>
        <p:txBody>
          <a:bodyPr>
            <a:normAutofit/>
          </a:bodyPr>
          <a:lstStyle/>
          <a:p>
            <a:r>
              <a:rPr lang="en-ZA" sz="80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Dieu de ma </a:t>
            </a:r>
            <a:r>
              <a:rPr lang="en-ZA" sz="8000" b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Délivrance</a:t>
            </a:r>
            <a:br>
              <a:rPr lang="en-ZA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20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4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latin typeface="Cambria" panose="02040503050406030204" pitchFamily="18" charset="0"/>
                <a:ea typeface="Cambria" panose="02040503050406030204" pitchFamily="18" charset="0"/>
              </a:rPr>
              <a:t>808</a:t>
            </a:r>
          </a:p>
        </p:txBody>
      </p:sp>
      <p:sp>
        <p:nvSpPr>
          <p:cNvPr id="3" name="Bevel 3">
            <a:extLst>
              <a:ext uri="{FF2B5EF4-FFF2-40B4-BE49-F238E27FC236}">
                <a16:creationId xmlns:a16="http://schemas.microsoft.com/office/drawing/2014/main" id="{59F32D58-D9BA-4A06-A44B-C50D4E6B1B29}"/>
              </a:ext>
            </a:extLst>
          </p:cNvPr>
          <p:cNvSpPr/>
          <p:nvPr/>
        </p:nvSpPr>
        <p:spPr>
          <a:xfrm>
            <a:off x="5486399" y="4201879"/>
            <a:ext cx="1232808" cy="1284514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9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</a:t>
            </a:r>
            <a:endParaRPr lang="en-ZA" sz="9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76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DD6DD-A262-4A2F-85BF-4A88A207F6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88571"/>
            <a:ext cx="12191999" cy="413657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       Dieu Tout-Puissant, Dieu de ma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délivrance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       Je  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mets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en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Toi   toute   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mon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esp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é</a:t>
            </a: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rance!</a:t>
            </a:r>
          </a:p>
          <a:p>
            <a:pPr marL="0" indent="0" algn="ctr">
              <a:buNone/>
            </a:pP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  </a:t>
            </a:r>
          </a:p>
          <a:p>
            <a:pPr marL="0" indent="0" algn="ctr">
              <a:buNone/>
            </a:pP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     Les  grosses  eaux   d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é</a:t>
            </a: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bordent</a:t>
            </a:r>
            <a:r>
              <a:rPr lang="fr-FR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en   fureur;</a:t>
            </a:r>
          </a:p>
          <a:p>
            <a:pPr marL="0" indent="0" algn="ctr">
              <a:buNone/>
            </a:pP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     Veilles sur moi, soutiens mon faible </a:t>
            </a:r>
            <a:r>
              <a:rPr lang="fr-FR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coeur</a:t>
            </a: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8D316B6E-228E-4817-B7E6-5C1199CE32D8}"/>
              </a:ext>
            </a:extLst>
          </p:cNvPr>
          <p:cNvSpPr/>
          <p:nvPr/>
        </p:nvSpPr>
        <p:spPr>
          <a:xfrm>
            <a:off x="5524499" y="540605"/>
            <a:ext cx="1143000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144179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DD6DD-A262-4A2F-85BF-4A88A207F6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62" y="1088571"/>
            <a:ext cx="12162637" cy="413657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  Ah! Quel ami pourrait sur cette terre,</a:t>
            </a:r>
          </a:p>
          <a:p>
            <a:pPr marL="0" indent="0" algn="ctr">
              <a:buNone/>
            </a:pP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   Me consoler dans ma douleur amère?</a:t>
            </a:r>
          </a:p>
          <a:p>
            <a:pPr marL="0" indent="0" algn="ctr">
              <a:buNone/>
            </a:pP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  </a:t>
            </a:r>
          </a:p>
          <a:p>
            <a:pPr marL="0" indent="0" algn="ctr">
              <a:buNone/>
            </a:pP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 Où   donc   aller ,      si   ce   n’ est   point   à   Toi  ?</a:t>
            </a:r>
          </a:p>
          <a:p>
            <a:pPr marL="0" indent="0" algn="ctr">
              <a:buNone/>
            </a:pP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Toujours, Seigneur, Tes Bras s’ouvrent pour moi.</a:t>
            </a: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8D316B6E-228E-4817-B7E6-5C1199CE32D8}"/>
              </a:ext>
            </a:extLst>
          </p:cNvPr>
          <p:cNvSpPr/>
          <p:nvPr/>
        </p:nvSpPr>
        <p:spPr>
          <a:xfrm>
            <a:off x="5524500" y="540605"/>
            <a:ext cx="1143000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31116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DD6DD-A262-4A2F-85BF-4A88A207F6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88571"/>
            <a:ext cx="12191999" cy="41365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Le malheureux qui, dans son infortune, </a:t>
            </a:r>
          </a:p>
          <a:p>
            <a:pPr marL="0" indent="0" algn="ctr">
              <a:buNone/>
            </a:pP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S’ adresse à Toi,  jamais  ne  t’importune;</a:t>
            </a:r>
          </a:p>
          <a:p>
            <a:pPr marL="0" indent="0" algn="ctr">
              <a:buNone/>
            </a:pP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  </a:t>
            </a:r>
          </a:p>
          <a:p>
            <a:pPr marL="0" indent="0" algn="ctr">
              <a:buNone/>
            </a:pP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Allez   à   Lui,   fatigu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é</a:t>
            </a: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s   et   charg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é</a:t>
            </a: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s,</a:t>
            </a:r>
          </a:p>
          <a:p>
            <a:pPr marL="0" indent="0" algn="ctr">
              <a:buNone/>
            </a:pP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 Vous reviendrez gu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é</a:t>
            </a: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ris et soulag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é</a:t>
            </a: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s!</a:t>
            </a: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8D316B6E-228E-4817-B7E6-5C1199CE32D8}"/>
              </a:ext>
            </a:extLst>
          </p:cNvPr>
          <p:cNvSpPr/>
          <p:nvPr/>
        </p:nvSpPr>
        <p:spPr>
          <a:xfrm>
            <a:off x="5524499" y="540605"/>
            <a:ext cx="1143000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59199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DD6DD-A262-4A2F-85BF-4A88A207F6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88571"/>
            <a:ext cx="12191999" cy="413657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Si   je   n’  avais    cette   foi   consolante,</a:t>
            </a:r>
          </a:p>
          <a:p>
            <a:pPr marL="0" indent="0" algn="ctr">
              <a:buNone/>
            </a:pP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Je trouverais chaque peine accablante.</a:t>
            </a:r>
          </a:p>
          <a:p>
            <a:pPr marL="0" indent="0" algn="ctr">
              <a:buNone/>
            </a:pPr>
            <a:endParaRPr lang="fr-FR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Mais  puisque   Dieu    me   prête   son   secours,</a:t>
            </a:r>
          </a:p>
          <a:p>
            <a:pPr marL="0" indent="0" algn="ctr">
              <a:buNone/>
            </a:pPr>
            <a:r>
              <a:rPr lang="fr-FR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 Il n’est pour moi  plus de fardeaux trop lourds.</a:t>
            </a:r>
          </a:p>
          <a:p>
            <a:pPr marL="0" indent="0" algn="ctr">
              <a:buNone/>
            </a:pPr>
            <a:endParaRPr lang="fr-FR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29689347-9BE7-4234-A43A-5764760D700C}"/>
              </a:ext>
            </a:extLst>
          </p:cNvPr>
          <p:cNvSpPr/>
          <p:nvPr/>
        </p:nvSpPr>
        <p:spPr>
          <a:xfrm>
            <a:off x="10950079" y="3298374"/>
            <a:ext cx="261257" cy="1064068"/>
          </a:xfrm>
          <a:prstGeom prst="rightBrace">
            <a:avLst>
              <a:gd name="adj1" fmla="val 45606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0D6104-B829-4098-8C2B-6A7DEF6B37B7}"/>
              </a:ext>
            </a:extLst>
          </p:cNvPr>
          <p:cNvSpPr txBox="1"/>
          <p:nvPr/>
        </p:nvSpPr>
        <p:spPr>
          <a:xfrm>
            <a:off x="11170436" y="3568048"/>
            <a:ext cx="7744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dirty="0">
              <a:solidFill>
                <a:schemeClr val="bg1"/>
              </a:solidFill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8D316B6E-228E-4817-B7E6-5C1199CE32D8}"/>
              </a:ext>
            </a:extLst>
          </p:cNvPr>
          <p:cNvSpPr/>
          <p:nvPr/>
        </p:nvSpPr>
        <p:spPr>
          <a:xfrm>
            <a:off x="5168506" y="540605"/>
            <a:ext cx="1143000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6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53CEFCBA-53CA-41A1-8E66-CF581633BF90}"/>
              </a:ext>
            </a:extLst>
          </p:cNvPr>
          <p:cNvSpPr/>
          <p:nvPr/>
        </p:nvSpPr>
        <p:spPr>
          <a:xfrm>
            <a:off x="5740006" y="5453107"/>
            <a:ext cx="711985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6638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1881921D-ACAB-4A96-9DC2-50A708A4B8D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5200C12-2032-4921-9D09-B11B3C5A38F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0A7BC90-98F1-4976-BF50-8B628758CD81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e1b72f72-a6ce-48fe-a382-9236e8dc1f6b"/>
    <ds:schemaRef ds:uri="http://purl.org/dc/elements/1.1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441</TotalTime>
  <Words>177</Words>
  <Application>Microsoft Office PowerPoint</Application>
  <PresentationFormat>Widescreen</PresentationFormat>
  <Paragraphs>31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Aptos</vt:lpstr>
      <vt:lpstr>Aptos Display</vt:lpstr>
      <vt:lpstr>Arial</vt:lpstr>
      <vt:lpstr>Calibri</vt:lpstr>
      <vt:lpstr>Cambria</vt:lpstr>
      <vt:lpstr>Office Theme</vt:lpstr>
      <vt:lpstr>Dieu de ma Délivrance   808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Dieu Tout-Puissant, Dieu de ma Délivrance  XXX</dc:title>
  <dc:creator>Ukelo Alimange</dc:creator>
  <cp:lastModifiedBy>LUBO</cp:lastModifiedBy>
  <cp:revision>26</cp:revision>
  <dcterms:created xsi:type="dcterms:W3CDTF">2021-11-23T16:00:21Z</dcterms:created>
  <dcterms:modified xsi:type="dcterms:W3CDTF">2024-11-16T23:09:17Z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