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83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AA4E19-35B8-4503-AEC8-AF05D99C83AE}" type="datetimeFigureOut">
              <a:rPr lang="en-US" smtClean="0"/>
              <a:pPr/>
              <a:t>2/6/2024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B771D-5983-49DE-B0B7-18E9CC5D4CE2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0897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B771D-5983-49DE-B0B7-18E9CC5D4CE2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8B771D-5983-49DE-B0B7-18E9CC5D4CE2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3886200"/>
          </a:xfr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ZA" sz="5400" cap="all" dirty="0">
                <a:ln w="0"/>
                <a:solidFill>
                  <a:srgbClr val="FFFF00"/>
                </a:solidFill>
                <a:effectLst>
                  <a:reflection blurRad="12700" stA="50000" endPos="50000" dist="5000" dir="5400000" sy="-100000" rotWithShape="0"/>
                </a:effectLst>
                <a:latin typeface="Cambria" panose="02040503050406030204" pitchFamily="18" charset="0"/>
              </a:rPr>
              <a:t>D I V I N E     F I R E </a:t>
            </a:r>
            <a:br>
              <a:rPr lang="en-ZA" sz="5400" cap="all" dirty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  <a:latin typeface="Cambria" panose="02040503050406030204" pitchFamily="18" charset="0"/>
              </a:rPr>
            </a:br>
            <a:r>
              <a:rPr lang="en-ZA" sz="5400" cap="all" dirty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  <a:latin typeface="Cambria" panose="02040503050406030204" pitchFamily="18" charset="0"/>
              </a:rPr>
              <a:t>243</a:t>
            </a:r>
            <a:br>
              <a:rPr lang="en-ZA" sz="5400" cap="all" dirty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  <a:latin typeface="Cambria" panose="02040503050406030204" pitchFamily="18" charset="0"/>
              </a:rPr>
            </a:br>
            <a:br>
              <a:rPr lang="en-ZA" sz="5400" cap="all" dirty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  <a:latin typeface="Cambria" panose="02040503050406030204" pitchFamily="18" charset="0"/>
              </a:rPr>
            </a:br>
            <a:r>
              <a:rPr lang="en-ZA" sz="3200" cap="all" dirty="0">
                <a:ln w="0"/>
                <a:solidFill>
                  <a:schemeClr val="bg1"/>
                </a:solidFill>
                <a:effectLst>
                  <a:reflection blurRad="12700" stA="50000" endPos="50000" dist="5000" dir="5400000" sy="-100000" rotWithShape="0"/>
                </a:effectLst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5" name="Bevel 4"/>
          <p:cNvSpPr/>
          <p:nvPr/>
        </p:nvSpPr>
        <p:spPr>
          <a:xfrm>
            <a:off x="4011304" y="32263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0" y="609600"/>
            <a:ext cx="9144000" cy="5257800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>
              <a:buNone/>
            </a:pPr>
            <a:endParaRPr lang="en-ZA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1.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Divine fire burns in my heart. 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(X4)      </a:t>
            </a:r>
          </a:p>
          <a:p>
            <a:pPr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2.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 love the Lord deep down my heart.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~ </a:t>
            </a:r>
          </a:p>
          <a:p>
            <a:pPr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3.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My heart, praise Him with much passion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~</a:t>
            </a:r>
          </a:p>
          <a:p>
            <a:pPr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4.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Alleluia!  Glory to His Name!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~           </a:t>
            </a:r>
          </a:p>
          <a:p>
            <a:pPr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5.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He’s coming back to take me home.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~      </a:t>
            </a:r>
          </a:p>
          <a:p>
            <a:pPr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6.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Oh! Welcome Him with all your heart.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~  </a:t>
            </a:r>
          </a:p>
          <a:p>
            <a:pPr>
              <a:buNone/>
            </a:pP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    7.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I welcome Him with a glad heart.</a:t>
            </a: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~ </a:t>
            </a:r>
          </a:p>
          <a:p>
            <a:pPr>
              <a:buNone/>
            </a:pPr>
            <a:r>
              <a:rPr lang="en-ZA" sz="3200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>
              <a:buNone/>
            </a:pPr>
            <a:endParaRPr lang="en-ZA" sz="32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77353" y="5562600"/>
            <a:ext cx="533400" cy="152400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3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Theme3</Template>
  <TotalTime>249</TotalTime>
  <Words>103</Words>
  <Application>Microsoft Office PowerPoint</Application>
  <PresentationFormat>On-screen Show (4:3)</PresentationFormat>
  <Paragraphs>13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Cambria</vt:lpstr>
      <vt:lpstr>Corbel</vt:lpstr>
      <vt:lpstr>Theme3</vt:lpstr>
      <vt:lpstr>D I V I N E     F I R E  243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243  DIVINE FIRE </dc:title>
  <dc:creator>Ukelo</dc:creator>
  <cp:lastModifiedBy>Ukelo Alimange</cp:lastModifiedBy>
  <cp:revision>18</cp:revision>
  <dcterms:created xsi:type="dcterms:W3CDTF">2006-08-16T00:00:00Z</dcterms:created>
  <dcterms:modified xsi:type="dcterms:W3CDTF">2024-02-06T04:26:18Z</dcterms:modified>
</cp:coreProperties>
</file>