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594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2158976" y="381000"/>
            <a:ext cx="4826049" cy="26130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600" b="1" dirty="0">
                <a:solidFill>
                  <a:srgbClr val="FFFF00"/>
                </a:solidFill>
                <a:latin typeface="Old English Text MT" panose="03040902040508030806" pitchFamily="66" charset="0"/>
                <a:cs typeface="Arial" panose="020B0604020202020204" pitchFamily="34" charset="0"/>
              </a:rPr>
              <a:t>Abba Father </a:t>
            </a:r>
          </a:p>
          <a:p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167</a:t>
            </a:r>
            <a:endParaRPr lang="en-US" sz="5400" b="1" dirty="0">
              <a:solidFill>
                <a:schemeClr val="bg1"/>
              </a:solidFill>
              <a:latin typeface="Old English Text MT" panose="03040902040508030806" pitchFamily="66" charset="0"/>
              <a:cs typeface="Arial" panose="020B0604020202020204" pitchFamily="34" charset="0"/>
            </a:endParaRPr>
          </a:p>
        </p:txBody>
      </p:sp>
      <p:sp>
        <p:nvSpPr>
          <p:cNvPr id="10" name="Bevel 9"/>
          <p:cNvSpPr/>
          <p:nvPr/>
        </p:nvSpPr>
        <p:spPr>
          <a:xfrm>
            <a:off x="4193734" y="2743200"/>
            <a:ext cx="832731" cy="776894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</a:t>
            </a:r>
            <a:endParaRPr lang="en-ZA" sz="44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8660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04800" y="1447800"/>
            <a:ext cx="8610600" cy="1524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Content Placeholder 2"/>
          <p:cNvSpPr>
            <a:spLocks noGrp="1"/>
          </p:cNvSpPr>
          <p:nvPr/>
        </p:nvSpPr>
        <p:spPr>
          <a:xfrm>
            <a:off x="0" y="633985"/>
            <a:ext cx="9144000" cy="5385816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Abba Father, let me be</a:t>
            </a: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Yours and Yours alone</a:t>
            </a: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May my will forever be</a:t>
            </a: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Evermore Your own.</a:t>
            </a: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Never let my heart grow cold,</a:t>
            </a: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Never let me go.</a:t>
            </a: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Abba Father let me be,</a:t>
            </a: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Yours and Yours alone.</a:t>
            </a:r>
          </a:p>
        </p:txBody>
      </p:sp>
      <p:sp>
        <p:nvSpPr>
          <p:cNvPr id="8" name="Action Button: End 7">
            <a:hlinkClick r:id="" action="ppaction://hlinkshowjump?jump=lastslide" highlightClick="1"/>
          </p:cNvPr>
          <p:cNvSpPr/>
          <p:nvPr/>
        </p:nvSpPr>
        <p:spPr>
          <a:xfrm>
            <a:off x="4267200" y="6096000"/>
            <a:ext cx="685800" cy="1280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985260" y="257175"/>
            <a:ext cx="1173480" cy="35242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glow rad="101600">
              <a:srgbClr val="92D050">
                <a:alpha val="40000"/>
              </a:srgbClr>
            </a:glo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CA" sz="2000" b="1" i="1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r>
              <a:rPr lang="en-GB" sz="2000" b="1" i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Chorus</a:t>
            </a:r>
            <a:endParaRPr kumimoji="0" lang="en-CA" sz="2000" b="1" i="1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US" sz="2000" b="1" i="1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0601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47</Words>
  <Application>Microsoft Office PowerPoint</Application>
  <PresentationFormat>On-screen Show (4:3)</PresentationFormat>
  <Paragraphs>13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Cambria</vt:lpstr>
      <vt:lpstr>Old English Text MT</vt:lpstr>
      <vt:lpstr>Wingdings 2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A. Ukelo</dc:creator>
  <cp:lastModifiedBy>Ukelo Alimange</cp:lastModifiedBy>
  <cp:revision>25</cp:revision>
  <dcterms:created xsi:type="dcterms:W3CDTF">2006-08-16T00:00:00Z</dcterms:created>
  <dcterms:modified xsi:type="dcterms:W3CDTF">2022-08-19T01:07:26Z</dcterms:modified>
</cp:coreProperties>
</file>