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4" r:id="rId8"/>
    <p:sldId id="261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439990"/>
      </p:ext>
    </p:extLst>
  </p:cSld>
  <p:clrMapOvr>
    <a:masterClrMapping/>
  </p:clrMapOvr>
  <p:transition spd="med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949717"/>
      </p:ext>
    </p:extLst>
  </p:cSld>
  <p:clrMapOvr>
    <a:masterClrMapping/>
  </p:clrMapOvr>
  <p:transition spd="med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708943"/>
      </p:ext>
    </p:extLst>
  </p:cSld>
  <p:clrMapOvr>
    <a:masterClrMapping/>
  </p:clrMapOvr>
  <p:transition spd="med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52048"/>
      </p:ext>
    </p:extLst>
  </p:cSld>
  <p:clrMapOvr>
    <a:masterClrMapping/>
  </p:clrMapOvr>
  <p:transition spd="med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20842"/>
      </p:ext>
    </p:extLst>
  </p:cSld>
  <p:clrMapOvr>
    <a:masterClrMapping/>
  </p:clrMapOvr>
  <p:transition spd="med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44536"/>
      </p:ext>
    </p:extLst>
  </p:cSld>
  <p:clrMapOvr>
    <a:masterClrMapping/>
  </p:clrMapOvr>
  <p:transition spd="med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829334"/>
      </p:ext>
    </p:extLst>
  </p:cSld>
  <p:clrMapOvr>
    <a:masterClrMapping/>
  </p:clrMapOvr>
  <p:transition spd="med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061487"/>
      </p:ext>
    </p:extLst>
  </p:cSld>
  <p:clrMapOvr>
    <a:masterClrMapping/>
  </p:clrMapOvr>
  <p:transition spd="med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174584"/>
      </p:ext>
    </p:extLst>
  </p:cSld>
  <p:clrMapOvr>
    <a:masterClrMapping/>
  </p:clrMapOvr>
  <p:transition spd="med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215979"/>
      </p:ext>
    </p:extLst>
  </p:cSld>
  <p:clrMapOvr>
    <a:masterClrMapping/>
  </p:clrMapOvr>
  <p:transition spd="med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13628"/>
      </p:ext>
    </p:extLst>
  </p:cSld>
  <p:clrMapOvr>
    <a:masterClrMapping/>
  </p:clrMapOvr>
  <p:transition spd="med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3399FF"/>
            </a:gs>
            <a:gs pos="24000">
              <a:srgbClr val="00CCCC"/>
            </a:gs>
            <a:gs pos="47000">
              <a:srgbClr val="9999FF"/>
            </a:gs>
            <a:gs pos="57000">
              <a:srgbClr val="2E6792"/>
            </a:gs>
            <a:gs pos="70000">
              <a:srgbClr val="3333CC"/>
            </a:gs>
            <a:gs pos="82000">
              <a:srgbClr val="1170FF"/>
            </a:gs>
            <a:gs pos="96000">
              <a:srgbClr val="006699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5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219200"/>
            <a:ext cx="8763000" cy="147002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Does Jesus </a:t>
            </a:r>
            <a:r>
              <a:rPr lang="en-ZA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Care...?</a:t>
            </a:r>
            <a:endParaRPr lang="en-ZA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38400"/>
            <a:ext cx="6400800" cy="1752600"/>
          </a:xfrm>
        </p:spPr>
        <p:txBody>
          <a:bodyPr>
            <a:normAutofit/>
          </a:bodyPr>
          <a:lstStyle/>
          <a:p>
            <a:r>
              <a:rPr lang="en-ZA" sz="54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570</a:t>
            </a:r>
            <a:endParaRPr lang="en-ZA" sz="54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3934496" y="3581400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la #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84297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Does Jesus care when my heart is pained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Too deeply for mirth or song,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As the burdens press, and the cares distress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the way grows weary and long?</a:t>
            </a:r>
            <a:r>
              <a:rPr lang="en-ZA" b="1" dirty="0">
                <a:solidFill>
                  <a:schemeClr val="bg1"/>
                </a:solidFill>
              </a:rPr>
              <a:t/>
            </a:r>
            <a:br>
              <a:rPr lang="en-ZA" b="1" dirty="0">
                <a:solidFill>
                  <a:schemeClr val="bg1"/>
                </a:solidFill>
              </a:rPr>
            </a:br>
            <a:r>
              <a:rPr lang="en-ZA" b="1" dirty="0">
                <a:solidFill>
                  <a:schemeClr val="bg1"/>
                </a:solidFill>
              </a:rPr>
              <a:t/>
            </a:r>
            <a:br>
              <a:rPr lang="en-ZA" b="1" dirty="0">
                <a:solidFill>
                  <a:schemeClr val="bg1"/>
                </a:solidFill>
              </a:rPr>
            </a:b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114800" y="911352"/>
            <a:ext cx="9144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lang="en-ZA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246707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Oh yes, He cares, I know He cares,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His heart is touched with my grief;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the days are weary, </a:t>
            </a:r>
            <a:endParaRPr lang="en-ZA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long nights dreary,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know my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Saviour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cares.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886200" y="990600"/>
            <a:ext cx="14478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0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85321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Does Jesus care when my way is dark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With a nameless dread and fear?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As the daylight fades into deep night shades,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Does He care enough to be near?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114800" y="835152"/>
            <a:ext cx="9144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85321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Oh yes, He cares, I know He cares,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His heart is touched with my grief;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the days are weary, </a:t>
            </a:r>
            <a:endParaRPr lang="en-ZA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long nights dreary,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know my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Saviour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cares.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886200" y="990600"/>
            <a:ext cx="14478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0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720788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Does Jesus care when I’ve tried and failed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To resist some temptation strong;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for my deep grief there is no relief,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Though my tears flow all the night long?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114800" y="835152"/>
            <a:ext cx="9144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lang="en-ZA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85321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Oh yes, He cares, I know He cares,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His heart is touched with my grief;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the days are weary, </a:t>
            </a:r>
            <a:endParaRPr lang="en-ZA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long nights dreary,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know my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Saviour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cares.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886200" y="990600"/>
            <a:ext cx="14478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0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720788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Does </a:t>
            </a: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Jesus care when I’ve said “goodbye”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To the dearest on earth to me,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my sad heart aches till it nearly breaks,</a:t>
            </a:r>
            <a:b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Is it aught to Him? Does He see</a:t>
            </a:r>
            <a:r>
              <a:rPr lang="en-ZA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?</a:t>
            </a:r>
            <a:endParaRPr lang="en-ZA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4114800" y="835152"/>
            <a:ext cx="9144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lang="en-ZA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85321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Oh yes, He cares, I know He cares,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His heart is touched with my grief;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When the days are weary, </a:t>
            </a:r>
            <a:endParaRPr lang="en-ZA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 algn="ctr">
              <a:buNone/>
            </a:pP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The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long nights dreary,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know my </a:t>
            </a:r>
            <a:r>
              <a:rPr lang="en-ZA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Saviour </a:t>
            </a: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cares.</a:t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/>
            </a:r>
            <a:br>
              <a:rPr lang="en-ZA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886200" y="990600"/>
            <a:ext cx="1447800" cy="384048"/>
          </a:xfrm>
          <a:prstGeom prst="flowChartDecision">
            <a:avLst/>
          </a:prstGeom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0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49011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7720788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21</TotalTime>
  <Words>32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Theme1</vt:lpstr>
      <vt:lpstr>Does Jesus Care...?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Jesus care when my heart is pained</dc:title>
  <dc:creator>A. Ukelo</dc:creator>
  <cp:lastModifiedBy>Ukelo Alimange</cp:lastModifiedBy>
  <cp:revision>16</cp:revision>
  <dcterms:created xsi:type="dcterms:W3CDTF">2006-08-16T00:00:00Z</dcterms:created>
  <dcterms:modified xsi:type="dcterms:W3CDTF">2014-09-29T18:06:37Z</dcterms:modified>
</cp:coreProperties>
</file>