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5"/>
  </p:notesMasterIdLst>
  <p:sldIdLst>
    <p:sldId id="256" r:id="rId5"/>
    <p:sldId id="257" r:id="rId6"/>
    <p:sldId id="267" r:id="rId7"/>
    <p:sldId id="268" r:id="rId8"/>
    <p:sldId id="275" r:id="rId9"/>
    <p:sldId id="269" r:id="rId10"/>
    <p:sldId id="276" r:id="rId11"/>
    <p:sldId id="270" r:id="rId12"/>
    <p:sldId id="277" r:id="rId13"/>
    <p:sldId id="27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09949-833C-4FC7-9693-1B028F99003E}" type="datetimeFigureOut">
              <a:rPr lang="en-US" smtClean="0"/>
              <a:pPr/>
              <a:t>12/18/2024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9260A-A909-47CA-A4AD-A17FEBBF54E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57518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5D0ED-3388-D325-8FE3-F4E1CF6AE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3211BD-D628-BE2D-17F9-5BD21044A0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AA86CC-874C-DB93-E462-42C0ACAAF2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9606A5-567D-1954-4747-4D04718205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5292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F507B-CB5C-3576-FF8D-F50BB6ABF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EE77FE-6A32-4A65-8B7B-0638838ED8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046FB8-5566-0CAE-313D-72EF398ED2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CA4586-29B7-9E3E-209F-87DD8533DA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2930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EBABD-C9BA-E327-1A73-EB4B9ED3C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469941-C236-6C60-3715-F62CE88D96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8E1EA6-FCD5-2989-2132-61F0DE7F05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FD843B-6B59-FC50-283C-97F29508B4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42445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71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54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41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5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7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57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56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70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54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80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25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910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491" y="941756"/>
            <a:ext cx="8345019" cy="4468444"/>
          </a:xfrm>
          <a:solidFill>
            <a:schemeClr val="tx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br>
              <a:rPr lang="en-ZA" sz="5400" b="1" cap="none" dirty="0">
                <a:ln/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5400" b="1" cap="none" dirty="0">
                <a:ln/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DOWN   AT   THE   CROSS</a:t>
            </a:r>
            <a:br>
              <a:rPr lang="en-ZA" sz="5400" b="1" cap="none" dirty="0">
                <a:ln/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5400" b="1" cap="none" dirty="0">
                <a:ln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396 </a:t>
            </a:r>
            <a:br>
              <a:rPr lang="en-ZA" sz="5400" b="1" cap="none" dirty="0">
                <a:ln/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sz="2800" b="1" i="1" cap="none" dirty="0">
                <a:ln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[+ </a:t>
            </a:r>
            <a:r>
              <a:rPr lang="en-ZA" sz="2800" b="1" i="1" cap="none" dirty="0" err="1">
                <a:ln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solfa</a:t>
            </a:r>
            <a:r>
              <a:rPr lang="en-ZA" sz="2800" b="1" i="1" cap="none" dirty="0">
                <a:ln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]</a:t>
            </a:r>
            <a:br>
              <a:rPr lang="en-ZA" sz="2800" b="1" i="1" cap="none" dirty="0">
                <a:ln/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br>
              <a:rPr lang="en-ZA" sz="5400" b="1" dirty="0">
                <a:ln/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endParaRPr lang="en-ZA" sz="5400" b="1" cap="none" dirty="0">
              <a:ln/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396240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82464"/>
            <a:ext cx="9144000" cy="4693071"/>
          </a:xfrm>
          <a:solidFill>
            <a:schemeClr val="tx1"/>
          </a:solidFill>
          <a:ln w="38100">
            <a:solidFill>
              <a:schemeClr val="bg1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Down at the cross where my Saviour died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Down where for cleansing from sin I cried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 to my heart was the blood applied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GLORY TO HIS NAME!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63166" y="457200"/>
            <a:ext cx="1005840" cy="464698"/>
          </a:xfrm>
          <a:prstGeom prst="flowChartDecision">
            <a:avLst/>
          </a:prstGeom>
          <a:ln w="38100">
            <a:solidFill>
              <a:schemeClr val="bg1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1 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1250529"/>
            <a:ext cx="9128532" cy="4007271"/>
          </a:xfrm>
          <a:solidFill>
            <a:schemeClr val="tx1"/>
          </a:solidFill>
          <a:ln w="38100">
            <a:solidFill>
              <a:schemeClr val="bg1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Glory to His Name! </a:t>
            </a:r>
            <a:r>
              <a:rPr lang="en-ZA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 </a:t>
            </a: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Glory to His Name! 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Now to my heart</a:t>
            </a:r>
            <a:r>
              <a:rPr lang="en-ZA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is the Blood applied.</a:t>
            </a:r>
          </a:p>
          <a:p>
            <a:pPr algn="ctr">
              <a:buNone/>
            </a:pPr>
            <a:r>
              <a:rPr lang="en-ZA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en-ZA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GLORY TO HIS NAME!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386141" y="940988"/>
            <a:ext cx="2371719" cy="618514"/>
          </a:xfrm>
          <a:prstGeom prst="flowChartDecision">
            <a:avLst/>
          </a:prstGeom>
          <a:ln w="38100">
            <a:solidFill>
              <a:schemeClr val="bg1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955344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2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1"/>
            <a:ext cx="9128532" cy="3352800"/>
          </a:xfrm>
          <a:solidFill>
            <a:schemeClr val="tx1"/>
          </a:solidFill>
          <a:ln w="38100">
            <a:solidFill>
              <a:schemeClr val="bg1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 am so wondrously saved from sin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Jesus so sweetly abides within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 at the cross where He let me in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GLORY TO HIS NAME!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69080" y="762000"/>
            <a:ext cx="1005840" cy="464698"/>
          </a:xfrm>
          <a:prstGeom prst="flowChartDecision">
            <a:avLst/>
          </a:prstGeom>
          <a:ln w="38100">
            <a:solidFill>
              <a:schemeClr val="bg1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8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EB9C6-2C14-CB57-3B80-4EA5EFD24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EF27F-0957-DD64-2A87-904EB620A5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0" y="1250529"/>
            <a:ext cx="9128532" cy="4007271"/>
          </a:xfrm>
          <a:solidFill>
            <a:schemeClr val="tx1"/>
          </a:solidFill>
          <a:ln w="38100">
            <a:solidFill>
              <a:schemeClr val="bg1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Glory to His Name! </a:t>
            </a:r>
            <a:r>
              <a:rPr lang="en-ZA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 </a:t>
            </a: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Glory to His Name! 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Now to my heart</a:t>
            </a:r>
            <a:r>
              <a:rPr lang="en-ZA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is the Blood applied.</a:t>
            </a:r>
          </a:p>
          <a:p>
            <a:pPr algn="ctr">
              <a:buNone/>
            </a:pPr>
            <a:r>
              <a:rPr lang="en-ZA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en-ZA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GLORY TO HIS NAME!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A97BB315-A21A-DDB5-1CDF-1E1078864B7F}"/>
              </a:ext>
            </a:extLst>
          </p:cNvPr>
          <p:cNvSpPr/>
          <p:nvPr/>
        </p:nvSpPr>
        <p:spPr>
          <a:xfrm>
            <a:off x="3386141" y="940988"/>
            <a:ext cx="2371719" cy="618514"/>
          </a:xfrm>
          <a:prstGeom prst="flowChartDecision">
            <a:avLst/>
          </a:prstGeom>
          <a:ln w="38100">
            <a:solidFill>
              <a:schemeClr val="bg1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DE32210-E6DD-A918-850D-05A8093B840C}"/>
              </a:ext>
            </a:extLst>
          </p:cNvPr>
          <p:cNvSpPr/>
          <p:nvPr/>
        </p:nvSpPr>
        <p:spPr>
          <a:xfrm>
            <a:off x="3962400" y="955344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418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50529"/>
            <a:ext cx="9128532" cy="4235871"/>
          </a:xfrm>
          <a:solidFill>
            <a:schemeClr val="tx1"/>
          </a:solidFill>
          <a:ln w="38100">
            <a:solidFill>
              <a:schemeClr val="bg1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O precious fountain that saves from sin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 am so glad I have entered in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 Jesus saves me and keeps me clean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GLORY TO HIS NAME!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69080" y="381000"/>
            <a:ext cx="1005840" cy="464698"/>
          </a:xfrm>
          <a:prstGeom prst="flowChartDecision">
            <a:avLst/>
          </a:prstGeom>
          <a:ln w="38100">
            <a:solidFill>
              <a:schemeClr val="bg1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77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ACF14-FCBA-22AE-DE29-166B782598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2BD1C-407D-AE56-8960-25F5DFD774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0" y="1250529"/>
            <a:ext cx="9128532" cy="4007271"/>
          </a:xfrm>
          <a:solidFill>
            <a:schemeClr val="tx1"/>
          </a:solidFill>
          <a:ln w="38100">
            <a:solidFill>
              <a:schemeClr val="bg1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Glory to His Name! </a:t>
            </a:r>
            <a:r>
              <a:rPr lang="en-ZA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 </a:t>
            </a: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Glory to His Name! 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Now to my heart</a:t>
            </a:r>
            <a:r>
              <a:rPr lang="en-ZA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is the Blood applied.</a:t>
            </a:r>
          </a:p>
          <a:p>
            <a:pPr algn="ctr">
              <a:buNone/>
            </a:pPr>
            <a:r>
              <a:rPr lang="en-ZA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en-ZA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GLORY TO HIS NAME!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21177964-5833-F646-D904-F2DFAA1A67A4}"/>
              </a:ext>
            </a:extLst>
          </p:cNvPr>
          <p:cNvSpPr/>
          <p:nvPr/>
        </p:nvSpPr>
        <p:spPr>
          <a:xfrm>
            <a:off x="3386141" y="940988"/>
            <a:ext cx="2371719" cy="618514"/>
          </a:xfrm>
          <a:prstGeom prst="flowChartDecision">
            <a:avLst/>
          </a:prstGeom>
          <a:ln w="38100">
            <a:solidFill>
              <a:schemeClr val="bg1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2BC052-9B57-A039-9FA3-7D3743DC6C7C}"/>
              </a:ext>
            </a:extLst>
          </p:cNvPr>
          <p:cNvSpPr/>
          <p:nvPr/>
        </p:nvSpPr>
        <p:spPr>
          <a:xfrm>
            <a:off x="3962400" y="955344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8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1250529"/>
            <a:ext cx="9128532" cy="3702471"/>
          </a:xfrm>
          <a:solidFill>
            <a:schemeClr val="tx1"/>
          </a:solidFill>
          <a:ln w="38100">
            <a:solidFill>
              <a:schemeClr val="bg1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Come to this fountain so rich and sweet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Cast thy poor soul at the Saviour’s feet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Plunge in today and be made complete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GLORY TO HIS NAME!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63166" y="533400"/>
            <a:ext cx="1005840" cy="464698"/>
          </a:xfrm>
          <a:prstGeom prst="flowChartDecision">
            <a:avLst/>
          </a:prstGeom>
          <a:ln w="38100">
            <a:solidFill>
              <a:schemeClr val="bg1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95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3FA10-65F5-23A0-81B1-31681628E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45B04-EEF3-CF0F-8285-5DBE9F26A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0" y="1250529"/>
            <a:ext cx="9128532" cy="4007271"/>
          </a:xfrm>
          <a:solidFill>
            <a:schemeClr val="tx1"/>
          </a:solidFill>
          <a:ln w="38100">
            <a:solidFill>
              <a:schemeClr val="bg1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Glory to His Name! </a:t>
            </a:r>
            <a:r>
              <a:rPr lang="en-ZA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 </a:t>
            </a: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Glory to His Name! 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Now to my heart</a:t>
            </a:r>
            <a:r>
              <a:rPr lang="en-ZA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is the Blood applied.</a:t>
            </a:r>
          </a:p>
          <a:p>
            <a:pPr algn="ctr">
              <a:buNone/>
            </a:pPr>
            <a:r>
              <a:rPr lang="en-ZA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en-ZA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GLORY TO HIS NAME!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E1D1E079-05E3-84C5-782D-210569322DEE}"/>
              </a:ext>
            </a:extLst>
          </p:cNvPr>
          <p:cNvSpPr/>
          <p:nvPr/>
        </p:nvSpPr>
        <p:spPr>
          <a:xfrm>
            <a:off x="3386141" y="940988"/>
            <a:ext cx="2371719" cy="618514"/>
          </a:xfrm>
          <a:prstGeom prst="flowChartDecision">
            <a:avLst/>
          </a:prstGeom>
          <a:ln w="38100">
            <a:solidFill>
              <a:schemeClr val="bg1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E355FBF-2A8E-95C1-6D22-E07117FBDC54}"/>
              </a:ext>
            </a:extLst>
          </p:cNvPr>
          <p:cNvSpPr/>
          <p:nvPr/>
        </p:nvSpPr>
        <p:spPr>
          <a:xfrm>
            <a:off x="3962400" y="955344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2B54ACE-8C17-A762-FE81-6663E9D27E40}"/>
              </a:ext>
            </a:extLst>
          </p:cNvPr>
          <p:cNvSpPr/>
          <p:nvPr/>
        </p:nvSpPr>
        <p:spPr>
          <a:xfrm>
            <a:off x="4151177" y="5147041"/>
            <a:ext cx="829818" cy="772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854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CC382-B440-4521-8693-3F85907CD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5C0A7AA-EE5F-4EB1-B150-579F7431E3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13" t="14542" r="31059" b="2350"/>
          <a:stretch/>
        </p:blipFill>
        <p:spPr>
          <a:xfrm>
            <a:off x="0" y="0"/>
            <a:ext cx="9144000" cy="6857803"/>
          </a:xfrm>
        </p:spPr>
      </p:pic>
    </p:spTree>
    <p:extLst>
      <p:ext uri="{BB962C8B-B14F-4D97-AF65-F5344CB8AC3E}">
        <p14:creationId xmlns:p14="http://schemas.microsoft.com/office/powerpoint/2010/main" val="10470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451F6EEE-81F5-4752-AC45-24967AFF00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3473CF-F068-4317-8237-9A32567B7E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94673F-3D27-4981-A01C-95A961879B64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250</Words>
  <Application>Microsoft Office PowerPoint</Application>
  <PresentationFormat>On-screen Show (4:3)</PresentationFormat>
  <Paragraphs>63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Cambria</vt:lpstr>
      <vt:lpstr>Office Theme</vt:lpstr>
      <vt:lpstr> DOWN   AT   THE   CROSS 396  [+ solfa]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DOWN AT THE CROSS  396</dc:title>
  <dc:creator>Ukelo</dc:creator>
  <cp:lastModifiedBy>LUBO</cp:lastModifiedBy>
  <cp:revision>29</cp:revision>
  <dcterms:created xsi:type="dcterms:W3CDTF">2006-08-16T00:00:00Z</dcterms:created>
  <dcterms:modified xsi:type="dcterms:W3CDTF">2024-12-18T13:35:18Z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