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70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0DC35A-3836-45B0-82C9-3B9D670B0281}" type="datetimeFigureOut">
              <a:rPr lang="en-US" smtClean="0"/>
              <a:pPr/>
              <a:t>12/14/2021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CDB25D-F1A5-4746-B10C-00AC9D39AFD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48364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0234" y="838200"/>
            <a:ext cx="8367332" cy="3200400"/>
          </a:xfr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Dwala </a:t>
            </a:r>
            <a:r>
              <a:rPr lang="en-US" sz="60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Lami</a:t>
            </a:r>
            <a: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US" sz="60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Laphakade</a:t>
            </a:r>
            <a:b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389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082289" y="2242234"/>
            <a:ext cx="2945301" cy="653366"/>
          </a:xfrm>
          <a:prstGeom prst="rect">
            <a:avLst/>
          </a:prstGeom>
          <a:solidFill>
            <a:schemeClr val="tx1">
              <a:lumMod val="50000"/>
            </a:schemeClr>
          </a:solidFill>
          <a:ln w="9525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en-US" sz="2800" b="1" i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(Rock  of  Ages)</a:t>
            </a:r>
            <a:endParaRPr lang="en-ZA" sz="28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8" name="Bevel 7"/>
          <p:cNvSpPr/>
          <p:nvPr/>
        </p:nvSpPr>
        <p:spPr>
          <a:xfrm>
            <a:off x="3945340" y="4191000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0165" y="990600"/>
            <a:ext cx="6870023" cy="49530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  <a:defRPr/>
            </a:pPr>
            <a:endParaRPr lang="en-US" sz="1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Dwala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lami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laphakade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Mangicashe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njalo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kuwe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Zonk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izono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enginazo</a:t>
            </a: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Mazihlanzw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igazi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lakho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Maliphel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icala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lami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Ngihlanzeke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ngaphakathi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" name="Diamond 1"/>
          <p:cNvSpPr/>
          <p:nvPr/>
        </p:nvSpPr>
        <p:spPr>
          <a:xfrm>
            <a:off x="3962400" y="595952"/>
            <a:ext cx="1143000" cy="762000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</a:t>
            </a: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0165" y="990600"/>
            <a:ext cx="6870023" cy="49530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  <a:defRPr/>
            </a:pPr>
            <a:endParaRPr lang="en-US" sz="1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Yonk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imisebenzi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yami</a:t>
            </a: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Ayisoz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ingilungele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Yonke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imizamo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yami</a:t>
            </a: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Ne’nyembezi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zonke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zami</a:t>
            </a: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Zingeqed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izono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zami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Nguwe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wedwa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msizi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wami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" name="Diamond 1"/>
          <p:cNvSpPr/>
          <p:nvPr/>
        </p:nvSpPr>
        <p:spPr>
          <a:xfrm>
            <a:off x="3962400" y="595952"/>
            <a:ext cx="1143000" cy="762000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2</a:t>
            </a: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48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0165" y="990600"/>
            <a:ext cx="6870023" cy="49530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  <a:defRPr/>
            </a:pPr>
            <a:endParaRPr lang="en-US" sz="1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Anginal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eliny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ithemba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Unqamlezo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lwakho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lodwa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Mawungambathise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wena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Ungiphase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ngomsa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wakho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Mangihlambe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emthonjeni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Ngiphilise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Nkosi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yami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  <a:defRPr/>
            </a:pP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2400" y="595952"/>
            <a:ext cx="1143000" cy="762000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</a:t>
            </a: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57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0165" y="990600"/>
            <a:ext cx="6870023" cy="49530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  <a:defRPr/>
            </a:pPr>
            <a:endParaRPr lang="en-US" sz="1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  <a:defRPr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Uma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sengiphel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amandla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Umphefumlo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sewuphuma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Nxa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sengindizela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kuwe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Ngikubon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esihlalweni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Dwala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lami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laphakade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  <a:defRPr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Mangicashe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njalo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kuwe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  <a:defRPr/>
            </a:pP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2400" y="595952"/>
            <a:ext cx="1143000" cy="762000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4</a:t>
            </a: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67200" y="5638800"/>
            <a:ext cx="685800" cy="762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541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120</Words>
  <Application>Microsoft Office PowerPoint</Application>
  <PresentationFormat>On-screen Show (4:3)</PresentationFormat>
  <Paragraphs>40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Cambria</vt:lpstr>
      <vt:lpstr>Office Theme</vt:lpstr>
      <vt:lpstr>Dwala Lami Laphakade  389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 LIKE JESUS  489</dc:title>
  <dc:creator>Ukelo</dc:creator>
  <cp:lastModifiedBy>Ukelo Alimange</cp:lastModifiedBy>
  <cp:revision>36</cp:revision>
  <dcterms:created xsi:type="dcterms:W3CDTF">2006-08-16T00:00:00Z</dcterms:created>
  <dcterms:modified xsi:type="dcterms:W3CDTF">2021-12-14T13:09:44Z</dcterms:modified>
</cp:coreProperties>
</file>