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257" r:id="rId6"/>
    <p:sldId id="262" r:id="rId7"/>
    <p:sldId id="258" r:id="rId8"/>
    <p:sldId id="271" r:id="rId9"/>
    <p:sldId id="259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540" autoAdjust="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5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6555B7-FF75-4BB5-B997-2A3E44117261}" type="datetimeFigureOut">
              <a:rPr lang="en-ZA" smtClean="0"/>
              <a:t>2024/12/22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E309-EC92-497B-9A9B-BCFE6D69B52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44723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FBE309-EC92-497B-9A9B-BCFE6D69B52C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09836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0"/>
            <a:ext cx="84582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FontTx/>
              <a:buNone/>
            </a:pPr>
            <a:br>
              <a:rPr lang="en-ZA" sz="6000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6000" i="1" dirty="0" err="1">
                <a:solidFill>
                  <a:srgbClr val="FFFF00"/>
                </a:solidFill>
                <a:latin typeface="Cambria" panose="02040503050406030204" pitchFamily="18" charset="0"/>
              </a:rPr>
              <a:t>Esandleni</a:t>
            </a:r>
            <a:r>
              <a:rPr lang="en-ZA" sz="6000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6000" i="1" dirty="0" err="1">
                <a:solidFill>
                  <a:srgbClr val="FFFF00"/>
                </a:solidFill>
                <a:latin typeface="Cambria" panose="02040503050406030204" pitchFamily="18" charset="0"/>
              </a:rPr>
              <a:t>Somusa</a:t>
            </a:r>
            <a:br>
              <a:rPr lang="en-ZA" sz="6000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6000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6000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6000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6000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4400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962400" y="3225790"/>
            <a:ext cx="1295400" cy="123391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38600" y="2227140"/>
            <a:ext cx="15038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685</a:t>
            </a:r>
            <a:endParaRPr lang="en-ZA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3429000" y="1671935"/>
            <a:ext cx="23224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(In the Hollow)</a:t>
            </a:r>
            <a:endParaRPr lang="en-ZA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FontTx/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Ngo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Msindisi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onami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l’empini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Ngiyacinwa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noma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kungathini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Ungisith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esi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vunguvungwini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3000" i="1" dirty="0">
                <a:solidFill>
                  <a:schemeClr val="bg1"/>
                </a:solidFill>
              </a:rPr>
              <a:t>----------------------------------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(With the Saviour in my life, </a:t>
            </a:r>
            <a:r>
              <a:rPr lang="en-ZA" sz="3000" b="0" i="1" dirty="0">
                <a:solidFill>
                  <a:schemeClr val="bg1"/>
                </a:solidFill>
              </a:rPr>
              <a:t>I’m safe no matter what happens, He’s with us through tempest</a:t>
            </a:r>
            <a:r>
              <a:rPr lang="en-ZA" sz="3000" i="1" dirty="0">
                <a:solidFill>
                  <a:schemeClr val="bg1"/>
                </a:solidFill>
              </a:rPr>
              <a:t>, 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Safe in his hands of Grace)</a:t>
            </a:r>
            <a:endParaRPr lang="en-ZA" sz="3000" b="0" i="1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16" y="152400"/>
            <a:ext cx="8229600" cy="533400"/>
          </a:xfrm>
        </p:spPr>
        <p:txBody>
          <a:bodyPr>
            <a:normAutofit fontScale="90000"/>
          </a:bodyPr>
          <a:lstStyle/>
          <a:p>
            <a:pPr algn="ctr">
              <a:buFontTx/>
              <a:buNone/>
            </a:pPr>
            <a:r>
              <a:rPr lang="en-ZA" sz="4000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FontTx/>
              <a:buNone/>
            </a:pPr>
            <a:endParaRPr lang="en-ZA" sz="3600" b="0" i="1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Ngiyacinwa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noma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kungathini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FontTx/>
              <a:buNone/>
            </a:pPr>
            <a:endParaRPr lang="en-ZA" sz="3600" i="1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r>
              <a:rPr lang="en-ZA" sz="3000" b="0" i="1" dirty="0">
                <a:solidFill>
                  <a:schemeClr val="bg1"/>
                </a:solidFill>
              </a:rPr>
              <a:t>-----------------------------------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(In His gracious hands, I’m safe 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no matter what happens)</a:t>
            </a:r>
          </a:p>
          <a:p>
            <a:pPr algn="ctr">
              <a:buFontTx/>
              <a:buNone/>
            </a:pPr>
            <a:endParaRPr lang="en-ZA" sz="3600" b="0" i="1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algn="ctr">
              <a:buFontTx/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Ungingona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ngemikhono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yakhe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Ngiyathokozisw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amazwi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akhe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Ngiyalondwa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ngobuqhawe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bakhe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FontTx/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000" i="1" dirty="0">
                <a:solidFill>
                  <a:schemeClr val="bg1"/>
                </a:solidFill>
              </a:rPr>
              <a:t>-----------------------------------</a:t>
            </a:r>
            <a:endParaRPr lang="en-ZA" sz="3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(He holds me in His arms, I’m rejoicing in His words, 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I’m amazed by His might, in His gracious hands)</a:t>
            </a:r>
          </a:p>
          <a:p>
            <a:pPr algn="ctr">
              <a:buFontTx/>
              <a:buNone/>
            </a:pPr>
            <a:endParaRPr lang="en-ZA" sz="3600" b="0" i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ZA" sz="4000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3BFAC-671C-B099-E0EC-4FCC4FFBA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86701-9811-5CD1-87FA-55276F5E1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FontTx/>
              <a:buNone/>
            </a:pPr>
            <a:endParaRPr lang="en-ZA" sz="3600" b="0" i="1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Ngiyacinwa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noma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kungathini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FontTx/>
              <a:buNone/>
            </a:pPr>
            <a:endParaRPr lang="en-ZA" sz="3600" i="1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r>
              <a:rPr lang="en-ZA" sz="3000" b="0" i="1" dirty="0">
                <a:solidFill>
                  <a:schemeClr val="bg1"/>
                </a:solidFill>
              </a:rPr>
              <a:t>-----------------------------------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(In His gracious hands, I’m safe 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no matter what happens)</a:t>
            </a:r>
          </a:p>
          <a:p>
            <a:pPr algn="ctr">
              <a:buFontTx/>
              <a:buNone/>
            </a:pPr>
            <a:endParaRPr lang="en-ZA" sz="3600" b="0" i="1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12A16-6558-4EB9-C33C-B8A33F014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41065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algn="ctr">
              <a:buFontTx/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Yena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akasoze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angiyeke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Ngingephucwe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futhi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kuye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ngeke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Ngoba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ungipethe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ngesineke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000" i="1" dirty="0">
                <a:solidFill>
                  <a:schemeClr val="bg1"/>
                </a:solidFill>
              </a:rPr>
              <a:t>-----------------------------------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(He will never leave me, I can never be plucked 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from Him, Because He cares for me, 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in His gracious hands)</a:t>
            </a:r>
            <a:endParaRPr lang="en-ZA" sz="3000" b="0" i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685800"/>
          </a:xfrm>
          <a:prstGeom prst="rect">
            <a:avLst/>
          </a:prstGeom>
        </p:spPr>
        <p:txBody>
          <a:bodyPr vert="horz" rtlCol="0" anchor="ctr">
            <a:normAutofit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ZA" sz="4000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D874D-1A3D-4F78-934B-5CC7F1EB6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5D096-BAC9-1FC7-6BB7-E1D39DA211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FontTx/>
              <a:buNone/>
            </a:pPr>
            <a:endParaRPr lang="en-ZA" sz="3600" b="0" i="1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Ngiyacinwa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noma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kungathini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Esandleni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somusa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FontTx/>
              <a:buNone/>
            </a:pPr>
            <a:endParaRPr lang="en-ZA" sz="3600" i="1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r>
              <a:rPr lang="en-ZA" sz="3000" b="0" i="1" dirty="0">
                <a:solidFill>
                  <a:schemeClr val="bg1"/>
                </a:solidFill>
              </a:rPr>
              <a:t>-----------------------------------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(In His gracious hands, I’m safe </a:t>
            </a:r>
          </a:p>
          <a:p>
            <a:pPr algn="ctr">
              <a:buFontTx/>
              <a:buNone/>
            </a:pPr>
            <a:r>
              <a:rPr lang="en-ZA" sz="3000" i="1" dirty="0">
                <a:solidFill>
                  <a:schemeClr val="bg1"/>
                </a:solidFill>
              </a:rPr>
              <a:t>no matter what happens)</a:t>
            </a:r>
          </a:p>
          <a:p>
            <a:pPr algn="ctr">
              <a:buFontTx/>
              <a:buNone/>
            </a:pPr>
            <a:endParaRPr lang="en-ZA" sz="3600" b="0" i="1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BE96F1-5CB1-BEF1-4018-A2B292C0E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4" name="Left-Right Arrow 3">
            <a:extLst>
              <a:ext uri="{FF2B5EF4-FFF2-40B4-BE49-F238E27FC236}">
                <a16:creationId xmlns:a16="http://schemas.microsoft.com/office/drawing/2014/main" id="{6CAFC44F-4CC8-A671-4145-338730AEA35E}"/>
              </a:ext>
            </a:extLst>
          </p:cNvPr>
          <p:cNvSpPr/>
          <p:nvPr/>
        </p:nvSpPr>
        <p:spPr>
          <a:xfrm>
            <a:off x="4236720" y="4495800"/>
            <a:ext cx="670560" cy="208183"/>
          </a:xfrm>
          <a:prstGeom prst="left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53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B99FE67-AF74-4D20-9483-9522E0BCC4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AE721D-DE2F-4987-B0FD-27044951CD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23212E5-1057-4E21-8D7D-CC6E15196CE0}">
  <ds:schemaRefs>
    <ds:schemaRef ds:uri="b3fec16b-ebc2-4fa6-9dd6-49e1f08d656d"/>
    <ds:schemaRef ds:uri="http://purl.org/dc/terms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e1b72f72-a6ce-48fe-a382-9236e8dc1f6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99</TotalTime>
  <Words>237</Words>
  <Application>Microsoft Office PowerPoint</Application>
  <PresentationFormat>On-screen Show (4:3)</PresentationFormat>
  <Paragraphs>68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Cambria</vt:lpstr>
      <vt:lpstr>Lucida Sans Unicode</vt:lpstr>
      <vt:lpstr>Verdana</vt:lpstr>
      <vt:lpstr>Wingdings 2</vt:lpstr>
      <vt:lpstr>Wingdings 3</vt:lpstr>
      <vt:lpstr>Concourse</vt:lpstr>
      <vt:lpstr> Esandleni Somusa      </vt:lpstr>
      <vt:lpstr>1</vt:lpstr>
      <vt:lpstr>Chorus</vt:lpstr>
      <vt:lpstr>PowerPoint Presentation</vt:lpstr>
      <vt:lpstr>Chorus</vt:lpstr>
      <vt:lpstr>PowerPoint Presentation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Esandleni somusa</dc:title>
  <dc:creator>Durban Christian Tab</dc:creator>
  <cp:lastModifiedBy>LUBO</cp:lastModifiedBy>
  <cp:revision>38</cp:revision>
  <dcterms:created xsi:type="dcterms:W3CDTF">2006-08-16T00:00:00Z</dcterms:created>
  <dcterms:modified xsi:type="dcterms:W3CDTF">2024-12-22T08:15:35Z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