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6" r:id="rId2"/>
    <p:sldId id="257" r:id="rId3"/>
    <p:sldId id="273" r:id="rId4"/>
    <p:sldId id="259" r:id="rId5"/>
    <p:sldId id="272" r:id="rId6"/>
    <p:sldId id="260" r:id="rId7"/>
    <p:sldId id="271" r:id="rId8"/>
    <p:sldId id="261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DA33EA-36AB-4E82-8F8D-12D2C7AC4AC4}" type="datetimeFigureOut">
              <a:rPr lang="en-US" smtClean="0"/>
              <a:pPr/>
              <a:t>6/20/2019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8E6C89-B1C7-4771-88D5-FA44832A6E3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8567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98147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023447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104403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80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84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6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22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68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01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69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93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03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13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50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5021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-76200" y="381000"/>
            <a:ext cx="9296400" cy="2971800"/>
          </a:xfrm>
          <a:prstGeom prst="roundRect">
            <a:avLst/>
          </a:prstGeo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FACE </a:t>
            </a:r>
            <a:r>
              <a:rPr lang="en-GB" sz="4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TO FACE WITH CHRIST</a:t>
            </a:r>
          </a:p>
          <a:p>
            <a:pPr algn="ctr"/>
            <a:r>
              <a:rPr lang="en-GB" sz="2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GB" sz="4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290</a:t>
            </a:r>
            <a:endParaRPr lang="en-ZA" sz="4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86200" y="3739350"/>
            <a:ext cx="12192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A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447800"/>
            <a:ext cx="9144000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 with Christ, my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Saviour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face, what will it be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?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When with rapture I behold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Him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Jesus Christ who died for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me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609600"/>
            <a:ext cx="1217066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0" y="1447800"/>
            <a:ext cx="9144000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 I shall behold Him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Far beyond the starry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sky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 in all His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glory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shall see Him by and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835675" y="609600"/>
            <a:ext cx="1472650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0500" y="63221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62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0" y="1447800"/>
            <a:ext cx="9144000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Only faintly now, I see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Him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With the darkling veil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between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But a blessed day is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coming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When His glory shall be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seen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3467" y="609600"/>
            <a:ext cx="1217066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0" y="1447800"/>
            <a:ext cx="9144000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 I shall behold Him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Far beyond the starry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sky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 in all His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glory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shall see Him by and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835675" y="609600"/>
            <a:ext cx="1472650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0500" y="63221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75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0" y="1371600"/>
            <a:ext cx="9144000" cy="41148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What rejoicing in His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presence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When are banished grief and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pain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When the crooked ways are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straightened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And the dark things shall be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plain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3467" y="609600"/>
            <a:ext cx="1217066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0" y="1447800"/>
            <a:ext cx="9144000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 I shall behold Him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Far beyond the starry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sky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 in all His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glory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shall see Him by and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835675" y="609600"/>
            <a:ext cx="1472650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0500" y="63221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76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0" y="1447800"/>
            <a:ext cx="9144000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to face! O blissful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moment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 to see and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know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 with my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Redeemer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Jesus Christ who loves me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so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3467" y="609600"/>
            <a:ext cx="1217066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0" y="1447800"/>
            <a:ext cx="9144000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 I shall behold Him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Far beyond the starry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sky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Face to face in all His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glory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shall see Him by and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by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67200" y="4800600"/>
            <a:ext cx="608533" cy="116378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7" name="Diamond 6"/>
          <p:cNvSpPr/>
          <p:nvPr/>
        </p:nvSpPr>
        <p:spPr>
          <a:xfrm>
            <a:off x="3835675" y="609600"/>
            <a:ext cx="1472650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0500" y="622300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96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232</Words>
  <Application>Microsoft Office PowerPoint</Application>
  <PresentationFormat>On-screen Show (4:3)</PresentationFormat>
  <Paragraphs>54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c</cp:lastModifiedBy>
  <cp:revision>30</cp:revision>
  <dcterms:created xsi:type="dcterms:W3CDTF">2006-08-16T00:00:00Z</dcterms:created>
  <dcterms:modified xsi:type="dcterms:W3CDTF">2019-06-21T06:03:30Z</dcterms:modified>
</cp:coreProperties>
</file>