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8" r:id="rId3"/>
    <p:sldId id="291" r:id="rId4"/>
    <p:sldId id="298" r:id="rId5"/>
    <p:sldId id="300" r:id="rId6"/>
    <p:sldId id="294" r:id="rId7"/>
    <p:sldId id="296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6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2022/01/06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40086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2022/01/06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9712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2022/01/06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79092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2022/01/06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51945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2022/01/06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1782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2022/01/06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1455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2022/01/06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705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2022/01/06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3389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2022/01/06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8519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2022/01/06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2161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2022/01/06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74714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708BB-2A84-4DFD-B79D-B3A408F87BA6}" type="datetimeFigureOut">
              <a:rPr lang="en-ZA" smtClean="0"/>
              <a:t>2022/01/06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74167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" y="1122363"/>
            <a:ext cx="12170664" cy="2387600"/>
          </a:xfrm>
        </p:spPr>
        <p:txBody>
          <a:bodyPr>
            <a:noAutofit/>
          </a:bodyPr>
          <a:lstStyle/>
          <a:p>
            <a:r>
              <a:rPr lang="en-ZA" sz="7200" b="1" dirty="0">
                <a:solidFill>
                  <a:srgbClr val="FFFF00"/>
                </a:solidFill>
                <a:latin typeface="Cambria" panose="02040503050406030204" pitchFamily="18" charset="0"/>
              </a:rPr>
              <a:t>Fairest Lord Jesus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1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738</a:t>
            </a:r>
            <a:endParaRPr lang="en-ZA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Bevel 2"/>
          <p:cNvSpPr/>
          <p:nvPr/>
        </p:nvSpPr>
        <p:spPr>
          <a:xfrm>
            <a:off x="5565907" y="3857472"/>
            <a:ext cx="1030504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F</a:t>
            </a:r>
          </a:p>
        </p:txBody>
      </p:sp>
      <p:sp>
        <p:nvSpPr>
          <p:cNvPr id="4" name="Rectangle 3"/>
          <p:cNvSpPr/>
          <p:nvPr/>
        </p:nvSpPr>
        <p:spPr>
          <a:xfrm>
            <a:off x="5717644" y="2302638"/>
            <a:ext cx="8787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+ </a:t>
            </a:r>
            <a:r>
              <a:rPr lang="en-ZA" b="1" dirty="0" err="1">
                <a:solidFill>
                  <a:schemeClr val="bg1"/>
                </a:solidFill>
                <a:latin typeface="Cambria" panose="02040503050406030204" pitchFamily="18" charset="0"/>
              </a:rPr>
              <a:t>solfa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8969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9632" y="1643017"/>
            <a:ext cx="10515600" cy="3721463"/>
          </a:xfrm>
        </p:spPr>
        <p:txBody>
          <a:bodyPr>
            <a:noAutofit/>
          </a:bodyPr>
          <a:lstStyle/>
          <a:p>
            <a:pPr marL="0" lv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Fairest Lord Jesus, Ruler of all nature, 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 Thou of God and Son of man, 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Thee will I cherish, Thee will I honour, 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Thou, my soul's glory, joy and crown. 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491091" y="1073534"/>
            <a:ext cx="1217066" cy="516155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057121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9632" y="1643017"/>
            <a:ext cx="10515600" cy="3721463"/>
          </a:xfrm>
        </p:spPr>
        <p:txBody>
          <a:bodyPr>
            <a:noAutofit/>
          </a:bodyPr>
          <a:lstStyle/>
          <a:p>
            <a:pPr marL="0" lv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Wonderful Saviour! Lord of all nations! 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Son of God and Son of Man! 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Glory and honour, praise, adoration, 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Now and forevermore be Thine. 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491091" y="1073534"/>
            <a:ext cx="1217066" cy="516155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2" name="Down Arrow 1"/>
          <p:cNvSpPr/>
          <p:nvPr/>
        </p:nvSpPr>
        <p:spPr>
          <a:xfrm>
            <a:off x="4127102" y="5417808"/>
            <a:ext cx="3945043" cy="502078"/>
          </a:xfrm>
          <a:prstGeom prst="downArrow">
            <a:avLst>
              <a:gd name="adj1" fmla="val 91149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i="1" dirty="0" err="1">
                <a:solidFill>
                  <a:srgbClr val="FFFF00"/>
                </a:solidFill>
                <a:latin typeface="Cambria" panose="02040503050406030204" pitchFamily="18" charset="0"/>
              </a:rPr>
              <a:t>Toi</a:t>
            </a:r>
            <a:r>
              <a:rPr lang="en-US" sz="2800" i="1" dirty="0">
                <a:solidFill>
                  <a:srgbClr val="FFFF00"/>
                </a:solidFill>
                <a:latin typeface="Cambria" panose="02040503050406030204" pitchFamily="18" charset="0"/>
              </a:rPr>
              <a:t> qui disposes</a:t>
            </a:r>
          </a:p>
        </p:txBody>
      </p:sp>
    </p:spTree>
    <p:extLst>
      <p:ext uri="{BB962C8B-B14F-4D97-AF65-F5344CB8AC3E}">
        <p14:creationId xmlns:p14="http://schemas.microsoft.com/office/powerpoint/2010/main" val="4256476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9632" y="1643017"/>
            <a:ext cx="10515600" cy="3721463"/>
          </a:xfrm>
        </p:spPr>
        <p:txBody>
          <a:bodyPr>
            <a:noAutofit/>
          </a:bodyPr>
          <a:lstStyle/>
          <a:p>
            <a:pPr marL="0" lvl="0" indent="0" algn="ctr">
              <a:lnSpc>
                <a:spcPct val="150000"/>
              </a:lnSpc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Toi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qui disposes de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toutes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choses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Et nous les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donnes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chaque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jour,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Reçois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ô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Père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notre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prière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De reconnaissance et d'amour !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491091" y="1073534"/>
            <a:ext cx="1217066" cy="516155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868406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9632" y="1643017"/>
            <a:ext cx="10515600" cy="3721463"/>
          </a:xfrm>
        </p:spPr>
        <p:txBody>
          <a:bodyPr>
            <a:noAutofit/>
          </a:bodyPr>
          <a:lstStyle/>
          <a:p>
            <a:pPr marL="0" lv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Que, par Ta Grâce,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l'instant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qui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passe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Serve à nous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rapprocher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de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Toi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!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Et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qu'à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chaque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heure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vers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Ta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Demeure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Nos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cœurs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s'élèvent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par la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foi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!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491091" y="1073534"/>
            <a:ext cx="1217066" cy="516155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4" name="Down Arrow 3"/>
          <p:cNvSpPr/>
          <p:nvPr/>
        </p:nvSpPr>
        <p:spPr>
          <a:xfrm>
            <a:off x="4127102" y="5417808"/>
            <a:ext cx="3945043" cy="502078"/>
          </a:xfrm>
          <a:prstGeom prst="downArrow">
            <a:avLst>
              <a:gd name="adj1" fmla="val 91149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O </a:t>
            </a:r>
            <a:r>
              <a:rPr lang="en-ZA" sz="28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Nkosi</a:t>
            </a: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Jesu</a:t>
            </a:r>
            <a:endParaRPr lang="en-US" sz="2800" i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4810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9632" y="1643017"/>
            <a:ext cx="10515600" cy="3721463"/>
          </a:xfrm>
        </p:spPr>
        <p:txBody>
          <a:bodyPr>
            <a:noAutofit/>
          </a:bodyPr>
          <a:lstStyle/>
          <a:p>
            <a:pPr marL="0" lv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Nkosi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Jesu, 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Mbusi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wakho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konke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lv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nguy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’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uThixo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no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muntu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lvl="0" indent="0" algn="ctr">
              <a:lnSpc>
                <a:spcPct val="150000"/>
              </a:lnSpc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Ngiyakuthanda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ngokudumisa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lvl="0" indent="0" algn="ctr">
              <a:lnSpc>
                <a:spcPct val="150000"/>
              </a:lnSpc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Ongipha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konk’e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nginakho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491091" y="1073534"/>
            <a:ext cx="1217066" cy="516155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5</a:t>
            </a: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5656681" y="5756228"/>
            <a:ext cx="861502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2311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C:\Users\c\Desktop\DSC00007.JPG"/>
          <p:cNvPicPr>
            <a:picLocks noGrp="1"/>
          </p:cNvPicPr>
          <p:nvPr>
            <p:ph idx="1"/>
          </p:nvPr>
        </p:nvPicPr>
        <p:blipFill rotWithShape="1">
          <a:blip r:embed="rId2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439" t="17709" r="27867" b="8107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2013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413</TotalTime>
  <Words>179</Words>
  <Application>Microsoft Office PowerPoint</Application>
  <PresentationFormat>Widescreen</PresentationFormat>
  <Paragraphs>18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Cambria</vt:lpstr>
      <vt:lpstr>Office Theme</vt:lpstr>
      <vt:lpstr>Fairest Lord Jesus  738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Ualimange</dc:creator>
  <cp:lastModifiedBy>Ukelo Alimange</cp:lastModifiedBy>
  <cp:revision>57</cp:revision>
  <dcterms:created xsi:type="dcterms:W3CDTF">2019-04-21T00:55:48Z</dcterms:created>
  <dcterms:modified xsi:type="dcterms:W3CDTF">2022-01-06T03:26:55Z</dcterms:modified>
</cp:coreProperties>
</file>