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1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501775"/>
            <a:ext cx="8077200" cy="1470025"/>
          </a:xfrm>
        </p:spPr>
        <p:txBody>
          <a:bodyPr>
            <a:normAutofit/>
          </a:bodyPr>
          <a:lstStyle/>
          <a:p>
            <a:r>
              <a:rPr lang="en-ZA" sz="8800" b="1" dirty="0" smtClean="0">
                <a:solidFill>
                  <a:srgbClr val="FFFF00"/>
                </a:solidFill>
                <a:latin typeface="Bodoni MT Condensed" panose="02070606080606020203" pitchFamily="18" charset="0"/>
              </a:rPr>
              <a:t>Faith is the Victory</a:t>
            </a:r>
            <a:endParaRPr lang="en-ZA" sz="8800" b="1" dirty="0">
              <a:solidFill>
                <a:srgbClr val="FFFF00"/>
              </a:solidFill>
              <a:latin typeface="Bodoni MT Condensed" panose="02070606080606020203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3733800" y="3835908"/>
            <a:ext cx="14478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F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86200" y="2826603"/>
            <a:ext cx="11336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800" b="1" dirty="0" smtClean="0">
                <a:latin typeface="Bodoni MT Condensed" panose="02070606080606020203" pitchFamily="18" charset="0"/>
              </a:rPr>
              <a:t>6 7 6</a:t>
            </a:r>
            <a:endParaRPr lang="en-ZA" sz="4800" dirty="0"/>
          </a:p>
        </p:txBody>
      </p:sp>
    </p:spTree>
    <p:extLst>
      <p:ext uri="{BB962C8B-B14F-4D97-AF65-F5344CB8AC3E}">
        <p14:creationId xmlns:p14="http://schemas.microsoft.com/office/powerpoint/2010/main" xmlns="" val="633442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 smtClean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Encamped </a:t>
            </a:r>
            <a:r>
              <a:rPr lang="en-ZA" sz="3600" b="1" dirty="0">
                <a:latin typeface="Cambria" panose="02040503050406030204" pitchFamily="18" charset="0"/>
              </a:rPr>
              <a:t>along the hills of light,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Ye Christian soldiers, rise,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And press the battle ere the night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Shall veil the glowing skies.</a:t>
            </a:r>
            <a:br>
              <a:rPr lang="en-ZA" sz="3600" b="1" dirty="0">
                <a:latin typeface="Cambria" panose="02040503050406030204" pitchFamily="18" charset="0"/>
              </a:rPr>
            </a:br>
            <a:endParaRPr lang="en-ZA" sz="12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Against </a:t>
            </a:r>
            <a:r>
              <a:rPr lang="en-ZA" sz="3600" b="1" dirty="0">
                <a:latin typeface="Cambria" panose="02040503050406030204" pitchFamily="18" charset="0"/>
              </a:rPr>
              <a:t>the foe in vales below,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Let all our strength be hurled;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Faith is the victory, we know,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That overcomes the world</a:t>
            </a:r>
            <a:r>
              <a:rPr lang="en-ZA" sz="3600" b="1" dirty="0" smtClean="0">
                <a:latin typeface="Cambria" panose="02040503050406030204" pitchFamily="18" charset="0"/>
              </a:rPr>
              <a:t>.</a:t>
            </a:r>
            <a:endParaRPr lang="en-ZA" sz="36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8614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705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</a:rPr>
            </a:b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40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latin typeface="Cambria" panose="02040503050406030204" pitchFamily="18" charset="0"/>
              </a:rPr>
              <a:t>Faith is </a:t>
            </a:r>
            <a:r>
              <a:rPr lang="en-ZA" sz="4000" b="1" i="1" dirty="0">
                <a:latin typeface="Cambria" panose="02040503050406030204" pitchFamily="18" charset="0"/>
              </a:rPr>
              <a:t>the victory!</a:t>
            </a:r>
            <a:br>
              <a:rPr lang="en-ZA" sz="4000" b="1" i="1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Faith </a:t>
            </a:r>
            <a:r>
              <a:rPr lang="en-ZA" sz="4000" b="1" i="1" dirty="0" smtClean="0">
                <a:latin typeface="Cambria" panose="02040503050406030204" pitchFamily="18" charset="0"/>
              </a:rPr>
              <a:t>is </a:t>
            </a:r>
            <a:r>
              <a:rPr lang="en-ZA" sz="4000" b="1" i="1" dirty="0">
                <a:latin typeface="Cambria" panose="02040503050406030204" pitchFamily="18" charset="0"/>
              </a:rPr>
              <a:t>the victory!</a:t>
            </a:r>
            <a:br>
              <a:rPr lang="en-ZA" sz="4000" b="1" i="1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Oh, glorious victory,</a:t>
            </a:r>
            <a:br>
              <a:rPr lang="en-ZA" sz="4000" b="1" i="1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That overcomes the world.</a:t>
            </a:r>
            <a:r>
              <a:rPr lang="en-ZA" sz="3600" b="1" i="1" dirty="0">
                <a:latin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</a:rPr>
            </a:br>
            <a:endParaRPr lang="en-ZA" sz="3600" b="1" i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785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His </a:t>
            </a:r>
            <a:r>
              <a:rPr lang="en-ZA" sz="3600" b="1" dirty="0">
                <a:latin typeface="Cambria" panose="02040503050406030204" pitchFamily="18" charset="0"/>
              </a:rPr>
              <a:t>banner over us is love,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Our sword the Word of God;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We tread the road the saints above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With shouts of triumph trod.</a:t>
            </a:r>
            <a:br>
              <a:rPr lang="en-ZA" sz="3600" b="1" dirty="0">
                <a:latin typeface="Cambria" panose="02040503050406030204" pitchFamily="18" charset="0"/>
              </a:rPr>
            </a:br>
            <a:endParaRPr lang="en-ZA" sz="12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By </a:t>
            </a:r>
            <a:r>
              <a:rPr lang="en-ZA" sz="3600" b="1" dirty="0">
                <a:latin typeface="Cambria" panose="02040503050406030204" pitchFamily="18" charset="0"/>
              </a:rPr>
              <a:t>faith they, like a whirlwind's breath,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Swept on o'er </a:t>
            </a:r>
            <a:r>
              <a:rPr lang="en-ZA" sz="3600" b="1" dirty="0" err="1">
                <a:latin typeface="Cambria" panose="02040503050406030204" pitchFamily="18" charset="0"/>
              </a:rPr>
              <a:t>ev'ry</a:t>
            </a:r>
            <a:r>
              <a:rPr lang="en-ZA" sz="3600" b="1" dirty="0">
                <a:latin typeface="Cambria" panose="02040503050406030204" pitchFamily="18" charset="0"/>
              </a:rPr>
              <a:t> field;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The faith by which they conquered death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Is still our shining shield.</a:t>
            </a:r>
            <a:br>
              <a:rPr lang="en-ZA" sz="3600" b="1" dirty="0">
                <a:latin typeface="Cambria" panose="02040503050406030204" pitchFamily="18" charset="0"/>
              </a:rPr>
            </a:br>
            <a:endParaRPr lang="en-ZA" sz="36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785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705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</a:rPr>
            </a:b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4000" b="1" i="1" dirty="0" smtClean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2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latin typeface="Cambria" panose="02040503050406030204" pitchFamily="18" charset="0"/>
              </a:rPr>
              <a:t>Faith is </a:t>
            </a:r>
            <a:r>
              <a:rPr lang="en-ZA" sz="4000" b="1" i="1" dirty="0">
                <a:latin typeface="Cambria" panose="02040503050406030204" pitchFamily="18" charset="0"/>
              </a:rPr>
              <a:t>the victory!</a:t>
            </a:r>
            <a:br>
              <a:rPr lang="en-ZA" sz="4000" b="1" i="1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Faith </a:t>
            </a:r>
            <a:r>
              <a:rPr lang="en-ZA" sz="4000" b="1" i="1" dirty="0" smtClean="0">
                <a:latin typeface="Cambria" panose="02040503050406030204" pitchFamily="18" charset="0"/>
              </a:rPr>
              <a:t>is </a:t>
            </a:r>
            <a:r>
              <a:rPr lang="en-ZA" sz="4000" b="1" i="1" dirty="0">
                <a:latin typeface="Cambria" panose="02040503050406030204" pitchFamily="18" charset="0"/>
              </a:rPr>
              <a:t>the victory!</a:t>
            </a:r>
            <a:br>
              <a:rPr lang="en-ZA" sz="4000" b="1" i="1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Oh, glorious victory,</a:t>
            </a:r>
            <a:br>
              <a:rPr lang="en-ZA" sz="4000" b="1" i="1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That overcomes the world.</a:t>
            </a:r>
            <a:r>
              <a:rPr lang="en-ZA" sz="3600" b="1" i="1" dirty="0">
                <a:latin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</a:rPr>
            </a:br>
            <a:endParaRPr lang="en-ZA" sz="3600" b="1" i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4616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/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On </a:t>
            </a:r>
            <a:r>
              <a:rPr lang="en-ZA" sz="3600" b="1" dirty="0" err="1">
                <a:latin typeface="Cambria" panose="02040503050406030204" pitchFamily="18" charset="0"/>
              </a:rPr>
              <a:t>ev'ry</a:t>
            </a:r>
            <a:r>
              <a:rPr lang="en-ZA" sz="3600" b="1" dirty="0">
                <a:latin typeface="Cambria" panose="02040503050406030204" pitchFamily="18" charset="0"/>
              </a:rPr>
              <a:t> hand the foe we find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Drawn up in dread array;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Let tents of ease be left behind,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And onward to the fray;</a:t>
            </a:r>
            <a:br>
              <a:rPr lang="en-ZA" sz="3600" b="1" dirty="0">
                <a:latin typeface="Cambria" panose="02040503050406030204" pitchFamily="18" charset="0"/>
              </a:rPr>
            </a:br>
            <a:endParaRPr lang="en-ZA" sz="12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Salvation's </a:t>
            </a:r>
            <a:r>
              <a:rPr lang="en-ZA" sz="3600" b="1" dirty="0">
                <a:latin typeface="Cambria" panose="02040503050406030204" pitchFamily="18" charset="0"/>
              </a:rPr>
              <a:t>helmet on each head,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With truth all girt about,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The earth shall tremble '</a:t>
            </a:r>
            <a:r>
              <a:rPr lang="en-ZA" sz="3600" b="1" dirty="0" err="1">
                <a:latin typeface="Cambria" panose="02040503050406030204" pitchFamily="18" charset="0"/>
              </a:rPr>
              <a:t>neath</a:t>
            </a:r>
            <a:r>
              <a:rPr lang="en-ZA" sz="3600" b="1" dirty="0">
                <a:latin typeface="Cambria" panose="02040503050406030204" pitchFamily="18" charset="0"/>
              </a:rPr>
              <a:t> our tread,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And echo with our shout</a:t>
            </a:r>
            <a:r>
              <a:rPr lang="en-ZA" sz="3600" b="1" dirty="0" smtClean="0">
                <a:latin typeface="Cambria" panose="02040503050406030204" pitchFamily="18" charset="0"/>
              </a:rPr>
              <a:t>.</a:t>
            </a:r>
            <a:endParaRPr lang="en-ZA" sz="36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785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705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</a:rPr>
            </a:b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40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latin typeface="Cambria" panose="02040503050406030204" pitchFamily="18" charset="0"/>
              </a:rPr>
              <a:t>Faith is </a:t>
            </a:r>
            <a:r>
              <a:rPr lang="en-ZA" sz="4000" b="1" i="1" dirty="0">
                <a:latin typeface="Cambria" panose="02040503050406030204" pitchFamily="18" charset="0"/>
              </a:rPr>
              <a:t>the victory!</a:t>
            </a:r>
            <a:br>
              <a:rPr lang="en-ZA" sz="4000" b="1" i="1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Faith </a:t>
            </a:r>
            <a:r>
              <a:rPr lang="en-ZA" sz="4000" b="1" i="1" dirty="0" smtClean="0">
                <a:latin typeface="Cambria" panose="02040503050406030204" pitchFamily="18" charset="0"/>
              </a:rPr>
              <a:t>is </a:t>
            </a:r>
            <a:r>
              <a:rPr lang="en-ZA" sz="4000" b="1" i="1" dirty="0">
                <a:latin typeface="Cambria" panose="02040503050406030204" pitchFamily="18" charset="0"/>
              </a:rPr>
              <a:t>the victory!</a:t>
            </a:r>
            <a:br>
              <a:rPr lang="en-ZA" sz="4000" b="1" i="1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Oh, glorious victory,</a:t>
            </a:r>
            <a:br>
              <a:rPr lang="en-ZA" sz="4000" b="1" i="1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That overcomes the world.</a:t>
            </a:r>
            <a:r>
              <a:rPr lang="en-ZA" sz="3600" b="1" i="1" dirty="0">
                <a:latin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</a:rPr>
            </a:br>
            <a:endParaRPr lang="en-ZA" sz="3600" b="1" i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4616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/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To </a:t>
            </a:r>
            <a:r>
              <a:rPr lang="en-ZA" sz="3600" b="1" dirty="0">
                <a:latin typeface="Cambria" panose="02040503050406030204" pitchFamily="18" charset="0"/>
              </a:rPr>
              <a:t>him that overcomes the foe,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White raiment shall be </a:t>
            </a:r>
            <a:r>
              <a:rPr lang="en-ZA" sz="3600" b="1" dirty="0" err="1">
                <a:latin typeface="Cambria" panose="02040503050406030204" pitchFamily="18" charset="0"/>
              </a:rPr>
              <a:t>giv'n</a:t>
            </a:r>
            <a:r>
              <a:rPr lang="en-ZA" sz="3600" b="1" dirty="0">
                <a:latin typeface="Cambria" panose="02040503050406030204" pitchFamily="18" charset="0"/>
              </a:rPr>
              <a:t>;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Before the angels he shall know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His name confessed in </a:t>
            </a:r>
            <a:r>
              <a:rPr lang="en-ZA" sz="3600" b="1" dirty="0" err="1">
                <a:latin typeface="Cambria" panose="02040503050406030204" pitchFamily="18" charset="0"/>
              </a:rPr>
              <a:t>heav'n</a:t>
            </a:r>
            <a:r>
              <a:rPr lang="en-ZA" sz="3600" b="1" dirty="0">
                <a:latin typeface="Cambria" panose="02040503050406030204" pitchFamily="18" charset="0"/>
              </a:rPr>
              <a:t>.</a:t>
            </a:r>
            <a:br>
              <a:rPr lang="en-ZA" sz="3600" b="1" dirty="0">
                <a:latin typeface="Cambria" panose="02040503050406030204" pitchFamily="18" charset="0"/>
              </a:rPr>
            </a:br>
            <a:endParaRPr lang="en-ZA" sz="12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Then </a:t>
            </a:r>
            <a:r>
              <a:rPr lang="en-ZA" sz="3600" b="1" dirty="0">
                <a:latin typeface="Cambria" panose="02040503050406030204" pitchFamily="18" charset="0"/>
              </a:rPr>
              <a:t>onward from the hills of light,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Our hearts with love aflame,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We'll vanquish all the hosts of night,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In Jesus' </a:t>
            </a:r>
            <a:r>
              <a:rPr lang="en-ZA" sz="3600" b="1" dirty="0" err="1">
                <a:latin typeface="Cambria" panose="02040503050406030204" pitchFamily="18" charset="0"/>
              </a:rPr>
              <a:t>conqu'ring</a:t>
            </a:r>
            <a:r>
              <a:rPr lang="en-ZA" sz="3600" b="1" dirty="0">
                <a:latin typeface="Cambria" panose="02040503050406030204" pitchFamily="18" charset="0"/>
              </a:rPr>
              <a:t> name.</a:t>
            </a:r>
          </a:p>
        </p:txBody>
      </p:sp>
    </p:spTree>
    <p:extLst>
      <p:ext uri="{BB962C8B-B14F-4D97-AF65-F5344CB8AC3E}">
        <p14:creationId xmlns:p14="http://schemas.microsoft.com/office/powerpoint/2010/main" xmlns="" val="204785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705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</a:rPr>
            </a:b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40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latin typeface="Cambria" panose="02040503050406030204" pitchFamily="18" charset="0"/>
              </a:rPr>
              <a:t>Faith is </a:t>
            </a:r>
            <a:r>
              <a:rPr lang="en-ZA" sz="4000" b="1" i="1" dirty="0">
                <a:latin typeface="Cambria" panose="02040503050406030204" pitchFamily="18" charset="0"/>
              </a:rPr>
              <a:t>the victory!</a:t>
            </a:r>
            <a:br>
              <a:rPr lang="en-ZA" sz="4000" b="1" i="1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Faith </a:t>
            </a:r>
            <a:r>
              <a:rPr lang="en-ZA" sz="4000" b="1" i="1" dirty="0" smtClean="0">
                <a:latin typeface="Cambria" panose="02040503050406030204" pitchFamily="18" charset="0"/>
              </a:rPr>
              <a:t>is </a:t>
            </a:r>
            <a:r>
              <a:rPr lang="en-ZA" sz="4000" b="1" i="1" dirty="0">
                <a:latin typeface="Cambria" panose="02040503050406030204" pitchFamily="18" charset="0"/>
              </a:rPr>
              <a:t>the victory!</a:t>
            </a:r>
            <a:br>
              <a:rPr lang="en-ZA" sz="4000" b="1" i="1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Oh, glorious victory,</a:t>
            </a:r>
            <a:br>
              <a:rPr lang="en-ZA" sz="4000" b="1" i="1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That overcomes the world.</a:t>
            </a:r>
            <a:r>
              <a:rPr lang="en-ZA" sz="3600" b="1" i="1" dirty="0">
                <a:latin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</a:rPr>
            </a:br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2" name="Action Button: End 1">
            <a:hlinkClick r:id="" action="ppaction://hlinkshowjump?jump=lastslide" highlightClick="1"/>
          </p:cNvPr>
          <p:cNvSpPr/>
          <p:nvPr/>
        </p:nvSpPr>
        <p:spPr>
          <a:xfrm>
            <a:off x="4108766" y="4785809"/>
            <a:ext cx="947651" cy="170442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3844616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24</Words>
  <Application>Microsoft Office PowerPoint</Application>
  <PresentationFormat>On-screen Show (4:3)</PresentationFormat>
  <Paragraphs>30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Faith is the Victory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Faith is the victory</dc:title>
  <dc:creator>Ukelo Alimange</dc:creator>
  <cp:lastModifiedBy>Tharcisse Yambayamba</cp:lastModifiedBy>
  <cp:revision>20</cp:revision>
  <dcterms:created xsi:type="dcterms:W3CDTF">2006-08-16T00:00:00Z</dcterms:created>
  <dcterms:modified xsi:type="dcterms:W3CDTF">2019-02-10T12:50:02Z</dcterms:modified>
</cp:coreProperties>
</file>