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0"/>
  </p:notesMasterIdLst>
  <p:sldIdLst>
    <p:sldId id="256" r:id="rId5"/>
    <p:sldId id="257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1930" y="45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2B9E2E-2669-4C08-8802-7A0D4EB38D75}" type="datetimeFigureOut">
              <a:rPr lang="en-ZA" smtClean="0"/>
              <a:pPr/>
              <a:t>2024/11/17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D7538-171C-4458-A2F9-A39E6A9D18F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99634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7CF90-60B3-039C-B4B8-B5CB0AD6B2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BFD8C6-3A7E-FC2E-3027-F7A00E8A95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2790D9-BB16-43DF-FAFB-F62EA7B8E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1630BA-4EBF-5EA4-9B15-3E229BEAC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ABEA19-4855-5855-9A29-9D0A550C6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63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5F402-49D1-3D23-EA64-37B7C0FF5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77B952-03FE-4529-6D80-88119C9060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082829-DAD6-B0A9-EDBA-B7A0359D0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A0E94-7DDB-5F85-69E3-99A6108F3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E5D11E-D969-8C4B-EDF2-355A5D140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18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B4A75-0C4F-DFE6-BC3F-6F1CDC5D8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3244A7-89C8-045B-2DE8-4452874C3F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BBD025-1F32-748E-CD26-D0FD01243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14ED5A-90D5-4E51-BE47-50B839883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EA4A35-C778-4BC8-EEC3-C058A3BC9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21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049F6-70C9-9F3E-97F9-1DCD65BE0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47019F-AEA9-9288-CE23-2E594C040D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0BDCF7-B05E-B382-32F8-54AD0B344A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FEB76E-F14E-318A-763A-586921B21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2F31D3-4CC6-AAC4-9310-ED8E95998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8199F7-C4E6-D113-97FD-1E108D1C9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9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4C7AA-7B9B-E683-D591-61245921B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9B8B67-2282-69DA-18B6-2C95AE019D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1FD7A2-A0F9-4A2F-536D-BF1454A594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D1F87D-6636-3FB2-A90D-D058CADF17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E9BCB5-5EBC-1F1F-24DC-6DD1F9949B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450DEE-5E80-0C76-63DA-CBA77947C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7D9631-0C51-C563-3503-3F556F0F4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A72180-DBF6-166C-91B3-BFEE837D0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11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43913-3AA2-361F-66DE-7B64C372E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5EECD6-9AFF-9A7D-1455-B3298A632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707A21-DDF3-9129-1BE9-D95CE3453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82AB4B-3DE7-2EA9-6C4B-B395244E3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8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DBFB32-89BC-DF5A-28EE-03783F32B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FEAFFB-9E1B-C959-AA67-EAC11226A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025BB6-7652-FD20-CA52-854FCD8BF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01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6E99AC-B048-E415-2214-870CC790C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853CBB-988D-0D91-32C0-1F0AECC863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69A0CC-594F-89CD-A9EE-9FFC28A4A2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C79683-9F63-41B5-1E12-3FBBCF412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0A2BFC-257C-6662-77A8-1CFFD99F7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10F51A-8CAD-FC29-76FE-08786E965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10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C2151-5009-1DF0-C086-1ADC447783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C1E4A6-C89B-C411-862D-383A64F3E8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129C3E-5E48-1607-2ECB-20720E73CB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27C27E-1C57-065D-1687-D4B5F215C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81731B-6A83-2EA2-B853-A56C41303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A3DF68-0277-34A1-F132-77559A0EA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94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87210-1BC0-3B28-1421-0ADFCA55B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E5365C-6BE8-92A3-9C8B-955D9C757D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42B600-6890-F6BC-5F6D-F96054060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923599-B607-F9D6-147B-17E648C23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2DC208-ECA8-BB9E-1778-DCAF8142B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038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138D0A-43EF-305D-0461-15CD685196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173929-EEF4-6798-B435-CF9CDB8A38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CA7A67-E87F-71C2-0A6F-8C2D07BAB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511C8-D4F0-A93D-9371-236BA8C09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7C7C1F-8E21-A387-CE2C-201F2F786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31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37DCA5-E5D0-347B-EA24-AD464424A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56FD2F-B408-FE95-E012-4F7C8A3E79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592AF8-6A08-76F6-222D-FB2064A8E3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B1A4A8-5E49-B81D-6E66-8876562A3F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7B0998-3E8A-9014-F8B4-4A3360AE53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708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8229600" cy="991561"/>
          </a:xfr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n-ZA" sz="7200" dirty="0"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Faith of Our Fathers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386460" y="2660260"/>
            <a:ext cx="2294881" cy="100408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lIns="45720" rIns="45720">
            <a:noAutofit/>
          </a:bodyPr>
          <a:lstStyle>
            <a:lvl1pPr marL="0" marR="64008" indent="0" algn="r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defRPr kumimoji="0" sz="2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None/>
              <a:defRPr kumimoji="0" sz="2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None/>
              <a:defRPr kumimoji="0"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/>
            <a:r>
              <a:rPr lang="en-US" sz="6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659</a:t>
            </a:r>
          </a:p>
        </p:txBody>
      </p:sp>
      <p:sp>
        <p:nvSpPr>
          <p:cNvPr id="5" name="Bevel 4"/>
          <p:cNvSpPr/>
          <p:nvPr/>
        </p:nvSpPr>
        <p:spPr>
          <a:xfrm>
            <a:off x="3886200" y="3729085"/>
            <a:ext cx="1295400" cy="137631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05548"/>
            <a:ext cx="9144000" cy="55906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Faith of our fathers, living still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In spite of dungeon, fire and sword,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O how our hearts beat high with joy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Whene’er we hear that Glorious Word !</a:t>
            </a:r>
          </a:p>
          <a:p>
            <a:pPr>
              <a:buNone/>
            </a:pPr>
            <a:endParaRPr lang="en-ZA" sz="4000" b="1" i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      Faith of our fathers! Holy Faith ! </a:t>
            </a: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      We will be true to You, Oh, Lord !</a:t>
            </a: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44714" y="4191000"/>
            <a:ext cx="14157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Chorus:</a:t>
            </a:r>
            <a:endParaRPr lang="en-ZA" sz="28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81C81082-6071-47EB-B1C0-19A81F2F2A77}"/>
              </a:ext>
            </a:extLst>
          </p:cNvPr>
          <p:cNvSpPr/>
          <p:nvPr/>
        </p:nvSpPr>
        <p:spPr>
          <a:xfrm>
            <a:off x="4069080" y="280081"/>
            <a:ext cx="1005840" cy="516155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3E429F2B-DFEE-4043-B74B-53370BBAA53F}"/>
              </a:ext>
            </a:extLst>
          </p:cNvPr>
          <p:cNvSpPr/>
          <p:nvPr/>
        </p:nvSpPr>
        <p:spPr>
          <a:xfrm>
            <a:off x="8153400" y="4028420"/>
            <a:ext cx="381000" cy="1153180"/>
          </a:xfrm>
          <a:prstGeom prst="rightBrace">
            <a:avLst>
              <a:gd name="adj1" fmla="val 41666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6366D0-FEF4-4322-B663-AD36B9825211}"/>
              </a:ext>
            </a:extLst>
          </p:cNvPr>
          <p:cNvSpPr/>
          <p:nvPr/>
        </p:nvSpPr>
        <p:spPr>
          <a:xfrm>
            <a:off x="2623672" y="6081579"/>
            <a:ext cx="6254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X2 </a:t>
            </a:r>
            <a:endParaRPr lang="en-ZA" sz="2400" dirty="0">
              <a:solidFill>
                <a:srgbClr val="FF000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7F098C7-775B-4AFE-835E-DC28A45AC04C}"/>
              </a:ext>
            </a:extLst>
          </p:cNvPr>
          <p:cNvSpPr/>
          <p:nvPr/>
        </p:nvSpPr>
        <p:spPr>
          <a:xfrm>
            <a:off x="1044714" y="6050802"/>
            <a:ext cx="1578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1"/>
            <a:ext cx="9144000" cy="59436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Faith of our fathers, we will strive 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To win all nations unto You;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And through the truth that comes from                                                                       [God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Mankind shall then indeed be free.</a:t>
            </a:r>
          </a:p>
          <a:p>
            <a:pPr>
              <a:buNone/>
            </a:pPr>
            <a:endParaRPr lang="en-ZA" sz="4000" b="1" i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         Faith of our fathers! Holy Faith ! </a:t>
            </a: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         We will be true to You, Oh, Lord !</a:t>
            </a: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95400" y="4343400"/>
            <a:ext cx="14157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Chorus:</a:t>
            </a:r>
            <a:endParaRPr lang="en-ZA" sz="28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95400" y="6215390"/>
            <a:ext cx="1578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81C81082-6071-47EB-B1C0-19A81F2F2A77}"/>
              </a:ext>
            </a:extLst>
          </p:cNvPr>
          <p:cNvSpPr/>
          <p:nvPr/>
        </p:nvSpPr>
        <p:spPr>
          <a:xfrm>
            <a:off x="4069080" y="122922"/>
            <a:ext cx="1005840" cy="516155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26EB3CAB-9A48-4EE0-963A-C3A0D7A377C6}"/>
              </a:ext>
            </a:extLst>
          </p:cNvPr>
          <p:cNvSpPr/>
          <p:nvPr/>
        </p:nvSpPr>
        <p:spPr>
          <a:xfrm>
            <a:off x="8182428" y="4529162"/>
            <a:ext cx="381000" cy="1153180"/>
          </a:xfrm>
          <a:prstGeom prst="rightBrace">
            <a:avLst>
              <a:gd name="adj1" fmla="val 41666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8D169A-00F4-4558-A090-4ACFE1EA9EA6}"/>
              </a:ext>
            </a:extLst>
          </p:cNvPr>
          <p:cNvSpPr/>
          <p:nvPr/>
        </p:nvSpPr>
        <p:spPr>
          <a:xfrm>
            <a:off x="2874358" y="6276945"/>
            <a:ext cx="6254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X2 </a:t>
            </a:r>
            <a:endParaRPr lang="en-ZA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69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0586"/>
            <a:ext cx="9144000" cy="583562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Our fathers, chained in prisons dark,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Were still in heart and conscience free;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And blessed would their children’s fate,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If they, like them should live for You.</a:t>
            </a:r>
            <a:r>
              <a:rPr lang="en-ZA" sz="4000" b="1" i="1" dirty="0">
                <a:latin typeface="Cambria" panose="02040503050406030204" pitchFamily="18" charset="0"/>
              </a:rPr>
              <a:t> </a:t>
            </a:r>
          </a:p>
          <a:p>
            <a:pPr>
              <a:buNone/>
            </a:pPr>
            <a:endParaRPr lang="en-ZA" sz="4000" b="1" i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      Faith of our fathers! Holy Faith ! </a:t>
            </a: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      We will be true to You, Oh, Lord !</a:t>
            </a: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4619655"/>
            <a:ext cx="14157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Chorus:</a:t>
            </a:r>
            <a:endParaRPr lang="en-ZA" sz="28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8200" y="6248400"/>
            <a:ext cx="1578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81C81082-6071-47EB-B1C0-19A81F2F2A77}"/>
              </a:ext>
            </a:extLst>
          </p:cNvPr>
          <p:cNvSpPr/>
          <p:nvPr/>
        </p:nvSpPr>
        <p:spPr>
          <a:xfrm>
            <a:off x="4069080" y="244431"/>
            <a:ext cx="1005840" cy="516155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AA0B886B-CCB5-4178-8A6A-DE9B8E118630}"/>
              </a:ext>
            </a:extLst>
          </p:cNvPr>
          <p:cNvSpPr/>
          <p:nvPr/>
        </p:nvSpPr>
        <p:spPr>
          <a:xfrm>
            <a:off x="8153400" y="4056744"/>
            <a:ext cx="381000" cy="1153180"/>
          </a:xfrm>
          <a:prstGeom prst="rightBrace">
            <a:avLst>
              <a:gd name="adj1" fmla="val 41666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18E2B85-0E65-4633-9EA5-42D5F0D2F2C3}"/>
              </a:ext>
            </a:extLst>
          </p:cNvPr>
          <p:cNvSpPr/>
          <p:nvPr/>
        </p:nvSpPr>
        <p:spPr>
          <a:xfrm>
            <a:off x="2433555" y="6365374"/>
            <a:ext cx="6254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X2 </a:t>
            </a:r>
            <a:endParaRPr lang="en-ZA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34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674302"/>
            <a:ext cx="9220200" cy="59219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Faith of our fathers, we will love 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Both friend and foe in all our strife,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And preach you, too, as love knows how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</a:rPr>
              <a:t>By kindly words and virtuous life.</a:t>
            </a: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</a:t>
            </a: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      Faith of our fathers! Holy Faith ! </a:t>
            </a: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</a:rPr>
              <a:t>        We will be true to You, Oh, Lord !</a:t>
            </a: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81528" y="4086782"/>
            <a:ext cx="14157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Chorus:</a:t>
            </a:r>
            <a:endParaRPr lang="en-ZA" sz="28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1528" y="5745273"/>
            <a:ext cx="1578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81C81082-6071-47EB-B1C0-19A81F2F2A77}"/>
              </a:ext>
            </a:extLst>
          </p:cNvPr>
          <p:cNvSpPr/>
          <p:nvPr/>
        </p:nvSpPr>
        <p:spPr>
          <a:xfrm>
            <a:off x="3833383" y="158146"/>
            <a:ext cx="1005840" cy="516155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  <p:sp>
        <p:nvSpPr>
          <p:cNvPr id="6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0CCBDC68-F88F-4598-BACE-46F16C8BF35D}"/>
              </a:ext>
            </a:extLst>
          </p:cNvPr>
          <p:cNvSpPr/>
          <p:nvPr/>
        </p:nvSpPr>
        <p:spPr>
          <a:xfrm>
            <a:off x="4171248" y="6456725"/>
            <a:ext cx="801503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>
              <a:solidFill>
                <a:srgbClr val="FF0000"/>
              </a:solidFill>
            </a:endParaRP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582951C3-B733-4ACE-9CAB-9F6FA786A0FA}"/>
              </a:ext>
            </a:extLst>
          </p:cNvPr>
          <p:cNvSpPr/>
          <p:nvPr/>
        </p:nvSpPr>
        <p:spPr>
          <a:xfrm>
            <a:off x="8153400" y="4100286"/>
            <a:ext cx="381000" cy="1153180"/>
          </a:xfrm>
          <a:prstGeom prst="rightBrace">
            <a:avLst>
              <a:gd name="adj1" fmla="val 41666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EC5FE-CC42-46A1-A911-ACA6904E8AE3}"/>
              </a:ext>
            </a:extLst>
          </p:cNvPr>
          <p:cNvSpPr/>
          <p:nvPr/>
        </p:nvSpPr>
        <p:spPr>
          <a:xfrm>
            <a:off x="2480742" y="5779032"/>
            <a:ext cx="6254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X2 </a:t>
            </a:r>
            <a:endParaRPr lang="en-ZA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16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B4472EFB-9720-4478-97BF-D36D708425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03BD3F7-7615-4643-9CB0-6FA6C99A185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2C7EF92-D0C0-42DB-B5FA-CB2E09D2048D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e1b72f72-a6ce-48fe-a382-9236e8dc1f6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912</TotalTime>
  <Words>248</Words>
  <Application>Microsoft Office PowerPoint</Application>
  <PresentationFormat>On-screen Show (4:3)</PresentationFormat>
  <Paragraphs>59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Cambria</vt:lpstr>
      <vt:lpstr>Office Theme</vt:lpstr>
      <vt:lpstr>Faith of Our Fathers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Durban Christian Tab</dc:creator>
  <cp:lastModifiedBy>LUBO</cp:lastModifiedBy>
  <cp:revision>37</cp:revision>
  <dcterms:created xsi:type="dcterms:W3CDTF">2006-08-16T00:00:00Z</dcterms:created>
  <dcterms:modified xsi:type="dcterms:W3CDTF">2024-11-16T23:00:35Z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