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15"/>
  </p:notesMasterIdLst>
  <p:sldIdLst>
    <p:sldId id="256" r:id="rId5"/>
    <p:sldId id="271" r:id="rId6"/>
    <p:sldId id="270" r:id="rId7"/>
    <p:sldId id="269" r:id="rId8"/>
    <p:sldId id="274" r:id="rId9"/>
    <p:sldId id="275" r:id="rId10"/>
    <p:sldId id="273" r:id="rId11"/>
    <p:sldId id="268" r:id="rId12"/>
    <p:sldId id="267" r:id="rId13"/>
    <p:sldId id="27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>
      <p:cViewPr>
        <p:scale>
          <a:sx n="70" d="100"/>
          <a:sy n="70" d="100"/>
        </p:scale>
        <p:origin x="141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F1CB14-B68D-4733-B0B3-EB8D62BC63F1}" type="datetimeFigureOut">
              <a:rPr lang="en-US" smtClean="0"/>
              <a:pPr/>
              <a:t>1/17/2026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926BA-94FC-4C07-98BC-2247C844139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4209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49E8A8-BE92-ADDC-7719-5AC622CD13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C14196-E76D-024D-F32E-2730012E94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99622C-8ED2-C774-FD45-82B6DC0737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F6DFDD-F139-605D-A763-905D03EBC7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1974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E45924-13FE-B549-9736-DB789FB36E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2EB29F-68C2-6ADE-6734-5BA1AECAB3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3FC0A5-7D5B-D9C6-1624-8E7F9BB313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351B88-3F8F-F4EB-77F8-02C34266DA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303336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A59FE-7055-F9B1-B2CA-0C865D41F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5F10A1F-7D51-1FE0-8F1C-9B5C87CBAF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F39805-3144-3A29-7BE6-8E4C23E914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B9E328-0603-55EB-AE05-1C2B5C05A8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77341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926BA-94FC-4C07-98BC-2247C8441392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1/17/2026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0"/>
            <a:ext cx="9144000" cy="6248400"/>
          </a:xfrm>
          <a:solidFill>
            <a:schemeClr val="bg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/>
            <a:r>
              <a:rPr lang="en-US" sz="60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 B I D E    W I T H     M E</a:t>
            </a:r>
            <a:br>
              <a:rPr lang="en-US" sz="60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800" b="0" i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[+ </a:t>
            </a:r>
            <a:r>
              <a:rPr lang="en-US" sz="2800" b="0" i="1" dirty="0" err="1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US" sz="2800" b="0" i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]</a:t>
            </a:r>
            <a:br>
              <a:rPr lang="en-US" sz="2800" b="0" i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0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313</a:t>
            </a:r>
            <a:br>
              <a:rPr lang="en-US" sz="60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60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6000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2800" b="0" i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800" b="0" i="1" dirty="0">
              <a:solidFill>
                <a:schemeClr val="tx1"/>
              </a:solidFill>
              <a:effectLst>
                <a:glow rad="101600">
                  <a:schemeClr val="bg1">
                    <a:alpha val="60000"/>
                  </a:schemeClr>
                </a:glow>
                <a:outerShdw blurRad="38100" dist="25400" dir="5400000" algn="tl" rotWithShape="0">
                  <a:srgbClr val="000000">
                    <a:alpha val="43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Bevel 2">
            <a:extLst>
              <a:ext uri="{FF2B5EF4-FFF2-40B4-BE49-F238E27FC236}">
                <a16:creationId xmlns:a16="http://schemas.microsoft.com/office/drawing/2014/main" id="{5F00C869-459C-497E-986D-BBED2062C4AA}"/>
              </a:ext>
            </a:extLst>
          </p:cNvPr>
          <p:cNvSpPr/>
          <p:nvPr/>
        </p:nvSpPr>
        <p:spPr>
          <a:xfrm>
            <a:off x="3962400" y="4343400"/>
            <a:ext cx="1219199" cy="12192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-304800" y="685800"/>
            <a:ext cx="9829800" cy="6172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lIns="0" rIns="18288">
            <a:noAutofit/>
          </a:bodyPr>
          <a:lstStyle/>
          <a:p>
            <a:pPr marL="0" marR="45720" lvl="0" indent="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en-US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0" marR="45720" lvl="0" indent="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ambria" panose="02040503050406030204" pitchFamily="18" charset="0"/>
                <a:cs typeface="Arial" pitchFamily="34" charset="0"/>
              </a:rPr>
              <a:t>Abide with me, fast falls the eventide,</a:t>
            </a:r>
            <a:r>
              <a:rPr lang="en-ZA" sz="38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                    </a:t>
            </a: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ambria" panose="02040503050406030204" pitchFamily="18" charset="0"/>
                <a:cs typeface="Arial" pitchFamily="34" charset="0"/>
              </a:rPr>
              <a:t>The darkness deepens- Lord with me abide!</a:t>
            </a:r>
          </a:p>
          <a:p>
            <a:pPr marL="0" marR="45720" lvl="0" indent="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ambria" panose="02040503050406030204" pitchFamily="18" charset="0"/>
                <a:cs typeface="Arial" pitchFamily="34" charset="0"/>
              </a:rPr>
              <a:t>When other helpers fail, and comfort flee,</a:t>
            </a:r>
            <a:endParaRPr kumimoji="0" lang="en-ZA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Cambria" panose="02040503050406030204" pitchFamily="18" charset="0"/>
              <a:cs typeface="Arial" pitchFamily="34" charset="0"/>
            </a:endParaRPr>
          </a:p>
          <a:p>
            <a:pPr marL="0" marR="45720" lvl="0" indent="0" algn="ctr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ambria" panose="02040503050406030204" pitchFamily="18" charset="0"/>
                <a:cs typeface="Arial" pitchFamily="34" charset="0"/>
              </a:rPr>
              <a:t>Help of the helpless, </a:t>
            </a:r>
            <a:r>
              <a:rPr lang="en-US" sz="38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</a:t>
            </a:r>
            <a:r>
              <a:rPr kumimoji="0" lang="en-US" sz="3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Cambria" panose="02040503050406030204" pitchFamily="18" charset="0"/>
                <a:cs typeface="Arial" pitchFamily="34" charset="0"/>
              </a:rPr>
              <a:t>h, abide with me!</a:t>
            </a:r>
            <a:endParaRPr kumimoji="0" lang="en-ZA" sz="3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4114800" y="8382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-228600" y="685800"/>
            <a:ext cx="9525000" cy="6172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endParaRPr lang="en-US" sz="38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Swift to its close ebbs out life’s little day,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Earth joys grow dim, its glory pass away,</a:t>
            </a: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Change and decay in all around I see;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O Thou changest not, Abide with me.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076700" y="9144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-228600" y="762000"/>
            <a:ext cx="9677400" cy="6096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endParaRPr lang="en-US" sz="3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Not a brief glance I beg, a passing word;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But as Thou </a:t>
            </a:r>
            <a:r>
              <a:rPr lang="en-US" sz="3800" b="1" dirty="0" err="1">
                <a:latin typeface="Cambria" panose="02040503050406030204" pitchFamily="18" charset="0"/>
                <a:ea typeface="Cambria" panose="02040503050406030204" pitchFamily="18" charset="0"/>
              </a:rPr>
              <a:t>dwell’st</a:t>
            </a: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                                 With thy disciples, Lord,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Familiar, condescending, patient, free,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Come not to sojourn, but abide with me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9906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6D1A48-983E-68A8-AF78-B904B099AD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22A13-D9E3-522D-BEDC-5F7D481124C1}"/>
              </a:ext>
            </a:extLst>
          </p:cNvPr>
          <p:cNvSpPr txBox="1">
            <a:spLocks/>
          </p:cNvSpPr>
          <p:nvPr/>
        </p:nvSpPr>
        <p:spPr>
          <a:xfrm>
            <a:off x="-228600" y="685800"/>
            <a:ext cx="9601200" cy="6172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endParaRPr lang="en-US" sz="3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Come not in terrors, as the King of kings,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But kind and good,                                                        With healing in Thy wings;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Tears for all woes, a heart for every plea—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Come, Friend of sinners,                                          And thus abide with me.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0FDCB07-F3CC-1783-EBAA-6C2F9F258BCD}"/>
              </a:ext>
            </a:extLst>
          </p:cNvPr>
          <p:cNvSpPr/>
          <p:nvPr/>
        </p:nvSpPr>
        <p:spPr>
          <a:xfrm>
            <a:off x="4114800" y="9144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636911"/>
      </p:ext>
    </p:extLst>
  </p:cSld>
  <p:clrMapOvr>
    <a:masterClrMapping/>
  </p:clrMapOvr>
  <p:transition spd="med">
    <p:spli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18E82-C842-4B3F-E243-E66AA7F6CA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D2DFA-40EE-2BFA-CD34-F20B70536D2D}"/>
              </a:ext>
            </a:extLst>
          </p:cNvPr>
          <p:cNvSpPr txBox="1">
            <a:spLocks/>
          </p:cNvSpPr>
          <p:nvPr/>
        </p:nvSpPr>
        <p:spPr>
          <a:xfrm>
            <a:off x="-228600" y="685800"/>
            <a:ext cx="9601200" cy="6172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lnSpc>
                <a:spcPct val="150000"/>
              </a:lnSpc>
              <a:buNone/>
            </a:pPr>
            <a:endParaRPr lang="en-US" sz="38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Thou on my head in                                                          Early youth didst smile;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And, though rebellious                                               And perverse meanwhile,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Thou hast not left me, oft as I left Thee;</a:t>
            </a:r>
            <a:b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3800" b="1" dirty="0">
                <a:latin typeface="Cambria" panose="02040503050406030204" pitchFamily="18" charset="0"/>
                <a:ea typeface="Cambria" panose="02040503050406030204" pitchFamily="18" charset="0"/>
              </a:rPr>
              <a:t>On to the close, O Lord, abide with me.</a:t>
            </a:r>
            <a:endParaRPr lang="en-ZA" sz="38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CD7C4CCB-3E71-45D5-31DB-60C0215F29BE}"/>
              </a:ext>
            </a:extLst>
          </p:cNvPr>
          <p:cNvSpPr/>
          <p:nvPr/>
        </p:nvSpPr>
        <p:spPr>
          <a:xfrm>
            <a:off x="4114800" y="9144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5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32991"/>
      </p:ext>
    </p:extLst>
  </p:cSld>
  <p:clrMapOvr>
    <a:masterClrMapping/>
  </p:clrMapOvr>
  <p:transition spd="med">
    <p:spli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42F008-6BE2-4C74-E236-789AD2A26D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C29CF2-A0A3-48B4-E31A-7F906E6DD37C}"/>
              </a:ext>
            </a:extLst>
          </p:cNvPr>
          <p:cNvSpPr txBox="1">
            <a:spLocks/>
          </p:cNvSpPr>
          <p:nvPr/>
        </p:nvSpPr>
        <p:spPr>
          <a:xfrm>
            <a:off x="-228600" y="685800"/>
            <a:ext cx="9601200" cy="6172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 need Thy presence every passing hour,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What but Thy grace 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Can foil the tempter’s power?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Who like Thyself my guide and stay can be?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Through cloud and sunshine, </a:t>
            </a:r>
          </a:p>
          <a:p>
            <a:pPr algn="ctr">
              <a:buNone/>
            </a:pPr>
            <a:r>
              <a:rPr lang="en-US" sz="36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Lord, abide with me!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F477E71A-028D-CDEA-AEC6-C4917308B391}"/>
              </a:ext>
            </a:extLst>
          </p:cNvPr>
          <p:cNvSpPr/>
          <p:nvPr/>
        </p:nvSpPr>
        <p:spPr>
          <a:xfrm>
            <a:off x="4114800" y="11430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6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476279"/>
      </p:ext>
    </p:extLst>
  </p:cSld>
  <p:clrMapOvr>
    <a:masterClrMapping/>
  </p:clrMapOvr>
  <p:transition spd="med">
    <p:spli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-457200" y="762000"/>
            <a:ext cx="10210800" cy="6096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 fear no foe with Thee at hand to bless,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Ills have no weight and tears no bitterness,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Where is death’s sting?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Where, grave, thy victory?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In triumph still if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Thou abide with me!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4114800" y="11430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7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-187656" y="685800"/>
            <a:ext cx="9525000" cy="61722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Hold Thou Thy cross before                                 My closing eyes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Shine through the gloom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point me to the skies,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Heaven’s morning breaks </a:t>
            </a: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And earth’s vain shadows flee,</a:t>
            </a:r>
            <a:endParaRPr lang="en-ZA" sz="4000" b="1" dirty="0">
              <a:solidFill>
                <a:schemeClr val="tx1"/>
              </a:solidFill>
              <a:latin typeface="Cambria" panose="02040503050406030204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4000" b="1" dirty="0">
                <a:solidFill>
                  <a:schemeClr val="tx1"/>
                </a:solidFill>
                <a:latin typeface="Cambria" panose="02040503050406030204" pitchFamily="18" charset="0"/>
                <a:cs typeface="Arial" pitchFamily="34" charset="0"/>
              </a:rPr>
              <a:t>In life, in death, O Lord, abide with me</a:t>
            </a: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94735" y="6324600"/>
            <a:ext cx="859046" cy="184404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Diamond 4"/>
          <p:cNvSpPr/>
          <p:nvPr/>
        </p:nvSpPr>
        <p:spPr>
          <a:xfrm>
            <a:off x="4114800" y="914400"/>
            <a:ext cx="914400" cy="609600"/>
          </a:xfrm>
          <a:prstGeom prst="diamond">
            <a:avLst/>
          </a:prstGeom>
          <a:solidFill>
            <a:srgbClr val="FF0066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Arial" pitchFamily="34" charset="0"/>
              </a:rPr>
              <a:t>8</a:t>
            </a:r>
            <a:endParaRPr lang="en-ZA" sz="36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D8B1A7-2DCD-D80C-4058-7929B7C3A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187375"/>
      </p:ext>
    </p:extLst>
  </p:cSld>
  <p:clrMapOvr>
    <a:masterClrMapping/>
  </p:clrMapOvr>
  <p:transition spd="med">
    <p:spli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855035afd7994edc1713fa19d32c43e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213bf4add4008225595457494ab7f82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71A4EF-E2B1-4D25-8E7B-4AD81FE5A6EF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5d42dc32-f564-4da9-885c-07f0455fcf06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757E5CC-5B33-42F2-A25D-4FB10F994A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759C1C-7D84-4A45-AC73-07B2EF8239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487</TotalTime>
  <Words>369</Words>
  <Application>Microsoft Office PowerPoint</Application>
  <PresentationFormat>On-screen Show (4:3)</PresentationFormat>
  <Paragraphs>59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Calibri</vt:lpstr>
      <vt:lpstr>Cambria</vt:lpstr>
      <vt:lpstr>Constantia</vt:lpstr>
      <vt:lpstr>Wingdings 2</vt:lpstr>
      <vt:lpstr>Flow</vt:lpstr>
      <vt:lpstr>A B I D E    W I T H     M E  [+ solfa] 313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ABIDE WITH ME  313 </dc:title>
  <dc:creator>Ukelo</dc:creator>
  <cp:lastModifiedBy>DCT Choir</cp:lastModifiedBy>
  <cp:revision>37</cp:revision>
  <dcterms:created xsi:type="dcterms:W3CDTF">2006-08-16T00:00:00Z</dcterms:created>
  <dcterms:modified xsi:type="dcterms:W3CDTF">2026-01-17T15:19:26Z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