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84" r:id="rId3"/>
    <p:sldId id="298" r:id="rId4"/>
    <p:sldId id="299" r:id="rId5"/>
    <p:sldId id="301" r:id="rId6"/>
    <p:sldId id="302" r:id="rId7"/>
    <p:sldId id="30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687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Father lead me day by day</a:t>
            </a:r>
          </a:p>
        </p:txBody>
      </p:sp>
      <p:sp>
        <p:nvSpPr>
          <p:cNvPr id="4" name="Bevel 3"/>
          <p:cNvSpPr/>
          <p:nvPr/>
        </p:nvSpPr>
        <p:spPr>
          <a:xfrm>
            <a:off x="3740730" y="4343400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128240" y="2915025"/>
            <a:ext cx="624548" cy="2580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rgbClr val="00B0F0"/>
                </a:solidFill>
                <a:latin typeface="Cambria" panose="02040503050406030204" pitchFamily="18" charset="0"/>
              </a:rPr>
              <a:t>4/4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81534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Father, lead me day by day,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Ever in Thine own sweet way;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Teach me to be pure and true;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Show me what I ought to do.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0292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13771810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6826" y="1066800"/>
            <a:ext cx="896874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in danger, make me brave;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Make me know that Thou can save: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Keep me safe by Thy dear side;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Let me in Thy love abide.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0292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22864382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6826" y="1066800"/>
            <a:ext cx="896874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I’m tempted to do wrong,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Make me steadfast, wise and strong;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And when all alone I stand,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Shield me with Thy mighty hand.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0292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64201619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6826" y="1066800"/>
            <a:ext cx="896874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my work seems hard and dry,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May I press on cheerily;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Help me patiently to bear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Pain and hardship, toil and care.</a:t>
            </a:r>
            <a:endParaRPr lang="en-ZA" sz="4000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0292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5973941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6826" y="1066800"/>
            <a:ext cx="896874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May I do the good I know,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Be Thy loving child below,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Then at last go home to Thee,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Evermore Thy child to be.</a:t>
            </a:r>
            <a:endParaRPr lang="en-ZA" sz="4000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0292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53552" y="4267200"/>
            <a:ext cx="647259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973941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391706434"/>
              </p:ext>
            </p:extLst>
          </p:nvPr>
        </p:nvGraphicFramePr>
        <p:xfrm>
          <a:off x="152399" y="666603"/>
          <a:ext cx="8915400" cy="42692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700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0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0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40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20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502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102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30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730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702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130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253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4651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602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5602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2402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5202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6833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r.m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:f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:m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-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l.t.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d’: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:t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-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:l’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:t’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-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:m’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:d’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:l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-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24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-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:t’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:d’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</a:t>
                      </a:r>
                      <a:r>
                        <a:rPr lang="en-ZA" sz="2400" b="1" dirty="0" err="1">
                          <a:effectLst/>
                        </a:rPr>
                        <a:t>fe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-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92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 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 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96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d’: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:l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:f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-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:d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r.m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:f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:d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-</a:t>
                      </a:r>
                      <a:endParaRPr lang="en-ZA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99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:de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:t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 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 Narrow"/>
                          <a:ea typeface="+mn-ea"/>
                          <a:cs typeface="+mn-cs"/>
                        </a:rPr>
                        <a:t>:d’</a:t>
                      </a:r>
                      <a:endParaRPr kumimoji="0" lang="en-ZA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:t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:d’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-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21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:f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:r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 err="1">
                          <a:effectLst/>
                        </a:rPr>
                        <a:t>m.f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-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 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 err="1">
                          <a:effectLst/>
                        </a:rPr>
                        <a:t>f.l</a:t>
                      </a:r>
                      <a:r>
                        <a:rPr lang="en-ZA" sz="2400" b="1" dirty="0">
                          <a:effectLst/>
                        </a:rPr>
                        <a:t>.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 err="1">
                          <a:effectLst/>
                        </a:rPr>
                        <a:t>l.f</a:t>
                      </a:r>
                      <a:r>
                        <a:rPr lang="en-ZA" sz="2400" b="1" dirty="0">
                          <a:effectLst/>
                        </a:rPr>
                        <a:t>.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:s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 err="1">
                          <a:effectLst/>
                        </a:rPr>
                        <a:t>s.f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m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-</a:t>
                      </a:r>
                      <a:endParaRPr lang="en-ZA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52400" y="157625"/>
            <a:ext cx="567771" cy="38779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4/4</a:t>
            </a:r>
          </a:p>
        </p:txBody>
      </p:sp>
    </p:spTree>
    <p:extLst>
      <p:ext uri="{BB962C8B-B14F-4D97-AF65-F5344CB8AC3E}">
        <p14:creationId xmlns:p14="http://schemas.microsoft.com/office/powerpoint/2010/main" val="4191004128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1105</TotalTime>
  <Words>414</Words>
  <Application>Microsoft Office PowerPoint</Application>
  <PresentationFormat>On-screen Show (4:3)</PresentationFormat>
  <Paragraphs>148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Narrow</vt:lpstr>
      <vt:lpstr>Calibri</vt:lpstr>
      <vt:lpstr>Cambria</vt:lpstr>
      <vt:lpstr>Horizon</vt:lpstr>
      <vt:lpstr>Father lead me day by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146</cp:revision>
  <dcterms:created xsi:type="dcterms:W3CDTF">2006-08-16T00:00:00Z</dcterms:created>
  <dcterms:modified xsi:type="dcterms:W3CDTF">2022-08-19T02:07:46Z</dcterms:modified>
</cp:coreProperties>
</file>