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3" r:id="rId4"/>
    <p:sldId id="268" r:id="rId5"/>
    <p:sldId id="270" r:id="rId6"/>
    <p:sldId id="269" r:id="rId7"/>
    <p:sldId id="27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8" autoAdjust="0"/>
    <p:restoredTop sz="94660"/>
  </p:normalViewPr>
  <p:slideViewPr>
    <p:cSldViewPr>
      <p:cViewPr varScale="1">
        <p:scale>
          <a:sx n="71" d="100"/>
          <a:sy n="71" d="100"/>
        </p:scale>
        <p:origin x="12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791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00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533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0176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6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7166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3236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33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660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109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1759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ECE91-C941-4F6A-841B-7F9204CE21D1}" type="datetimeFigureOut">
              <a:rPr lang="en-ZA" smtClean="0"/>
              <a:pPr/>
              <a:t>2020-03-11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8CFC8-1440-4C90-A0D3-D47E38549A1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82471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404664"/>
            <a:ext cx="8549640" cy="2387600"/>
          </a:xfrm>
        </p:spPr>
        <p:txBody>
          <a:bodyPr>
            <a:normAutofit/>
          </a:bodyPr>
          <a:lstStyle/>
          <a:p>
            <a:r>
              <a:rPr lang="en-ZA" sz="4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FEAR  NOT,  OH  LITTLE  FLOCK !</a:t>
            </a:r>
            <a:br>
              <a:rPr lang="en-ZA" sz="4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51920" y="2420888"/>
            <a:ext cx="1437928" cy="590223"/>
          </a:xfrm>
        </p:spPr>
        <p:txBody>
          <a:bodyPr>
            <a:normAutofit/>
          </a:bodyPr>
          <a:lstStyle/>
          <a:p>
            <a:pPr algn="ctr"/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541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68316" y="3212976"/>
            <a:ext cx="858753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052736"/>
            <a:ext cx="78867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Fear not ,Oh ! Little flock,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It’s your Father’s good pleasure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To give unto you the Kingdom.</a:t>
            </a:r>
          </a:p>
          <a:p>
            <a:pPr algn="ctr"/>
            <a:endParaRPr lang="en-ZA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 my desire is to reach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The stature of a perfect man,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By faith I know, I’ll overcome.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1858821"/>
            <a:ext cx="8229600" cy="3802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Alleluia, Alleluia!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Oh Alleluia, Alleluia!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Alleluia, Alleluia!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876256" y="1844824"/>
            <a:ext cx="360040" cy="2046234"/>
          </a:xfrm>
          <a:prstGeom prst="rightBrace">
            <a:avLst>
              <a:gd name="adj1" fmla="val 90501"/>
              <a:gd name="adj2" fmla="val 4934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407000" y="2592015"/>
            <a:ext cx="765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94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052736"/>
            <a:ext cx="8675370" cy="4351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Christ is my Saviour,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am redeemed from death to life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He gives me all I do need.</a:t>
            </a:r>
          </a:p>
          <a:p>
            <a:pPr algn="ctr"/>
            <a:endParaRPr lang="en-ZA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leads me through the death valley,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Goodness and mercy all my life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Shall follow me unto the end.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2632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1858821"/>
            <a:ext cx="8229600" cy="3802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Alleluia, Alleluia!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Oh Alleluia, Alleluia!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Alleluia, Alleluia!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876256" y="1844824"/>
            <a:ext cx="360040" cy="2046234"/>
          </a:xfrm>
          <a:prstGeom prst="rightBrace">
            <a:avLst>
              <a:gd name="adj1" fmla="val 90501"/>
              <a:gd name="adj2" fmla="val 4934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407000" y="2592015"/>
            <a:ext cx="765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5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43513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Jesus Christ is coming back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all the dead in Christ shall rise,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We’ll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sing,“Oh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Death, where is your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sting?”</a:t>
            </a:r>
          </a:p>
          <a:p>
            <a:pPr algn="ctr">
              <a:buNone/>
            </a:pPr>
            <a:endParaRPr lang="en-ZA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In a moment we shall be changed,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All, in the twinkling of an eye,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We shall be caught up in the clouds.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ZA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10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ZA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Chorus</a:t>
            </a:r>
            <a:endParaRPr lang="en-ZA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1858821"/>
            <a:ext cx="8229600" cy="3802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Alleluia, Alleluia!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Oh Alleluia, Alleluia!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ZA" sz="40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Alleluia, Alleluia!</a:t>
            </a:r>
            <a:endParaRPr lang="en-ZA" sz="40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876256" y="1844824"/>
            <a:ext cx="360040" cy="2046234"/>
          </a:xfrm>
          <a:prstGeom prst="rightBrace">
            <a:avLst>
              <a:gd name="adj1" fmla="val 90501"/>
              <a:gd name="adj2" fmla="val 49343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407000" y="2592015"/>
            <a:ext cx="765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4342633" y="4437112"/>
            <a:ext cx="645414" cy="1145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365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728</TotalTime>
  <Words>192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FEAR  NOT,  OH  LITTLE  FLOCK ! </vt:lpstr>
      <vt:lpstr>1</vt:lpstr>
      <vt:lpstr>Chorus</vt:lpstr>
      <vt:lpstr>2</vt:lpstr>
      <vt:lpstr>Chorus</vt:lpstr>
      <vt:lpstr>3</vt:lpstr>
      <vt:lpstr>Chorus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c</cp:lastModifiedBy>
  <cp:revision>32</cp:revision>
  <dcterms:created xsi:type="dcterms:W3CDTF">2013-05-25T14:23:41Z</dcterms:created>
  <dcterms:modified xsi:type="dcterms:W3CDTF">2020-03-12T13:17:52Z</dcterms:modified>
</cp:coreProperties>
</file>