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64" r:id="rId4"/>
    <p:sldId id="265" r:id="rId5"/>
    <p:sldId id="268" r:id="rId6"/>
    <p:sldId id="266" r:id="rId7"/>
    <p:sldId id="269" r:id="rId8"/>
    <p:sldId id="267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54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DA63A-2D11-4760-A8C8-97ECF22A4E5D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08789-A9FC-454B-83A0-4732DF0C5B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782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4365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67520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42845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1006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7502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469849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00575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95787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88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05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18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56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79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09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4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98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41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56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39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BF69F-3CC0-4EC3-83AF-F51736CF0E05}" type="datetimeFigureOut">
              <a:rPr lang="en-US" smtClean="0"/>
              <a:t>10/31/2021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1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8508" y="1035269"/>
            <a:ext cx="8674769" cy="1107620"/>
          </a:xfrm>
        </p:spPr>
        <p:txBody>
          <a:bodyPr>
            <a:noAutofit/>
          </a:bodyPr>
          <a:lstStyle/>
          <a:p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</a:rPr>
              <a:t>Fill Me Now</a:t>
            </a:r>
          </a:p>
        </p:txBody>
      </p:sp>
      <p:sp>
        <p:nvSpPr>
          <p:cNvPr id="4" name="Bevel 3"/>
          <p:cNvSpPr/>
          <p:nvPr/>
        </p:nvSpPr>
        <p:spPr>
          <a:xfrm>
            <a:off x="3839069" y="3744153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6776" y="2580211"/>
            <a:ext cx="1335622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500" b="1" dirty="0">
                <a:solidFill>
                  <a:schemeClr val="bg1"/>
                </a:solidFill>
                <a:latin typeface="Cambria" panose="02040503050406030204" pitchFamily="18" charset="0"/>
              </a:rPr>
              <a:t>790 </a:t>
            </a:r>
            <a:endParaRPr lang="en-US" sz="45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47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Hover o’er me, Holy Spirit,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Bathe my trembling heart and brow;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with Thy hallowed presence,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Come, Oh, come and fill me now.</a:t>
            </a:r>
          </a:p>
          <a:p>
            <a:pPr algn="ctr">
              <a:spcAft>
                <a:spcPts val="600"/>
              </a:spcAft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4019756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86035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now, fill me now,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Holy Spirit, fill me now;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with Thy hallowed presence,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Come, Oh, come, and fill me now.</a:t>
            </a:r>
          </a:p>
          <a:p>
            <a:pPr algn="ctr">
              <a:spcAft>
                <a:spcPts val="600"/>
              </a:spcAft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763458" y="710342"/>
            <a:ext cx="1617081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728719-BFEA-4818-97C6-94E7F2D44E1D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3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Thou canst fill me, gracious Spirit,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Though I cannot tell Thee how;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I need Thee, greatly need Thee,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Come, Oh, come and fill me now.</a:t>
            </a:r>
          </a:p>
          <a:p>
            <a:pPr algn="ctr">
              <a:spcAft>
                <a:spcPts val="600"/>
              </a:spcAft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2376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now, fill me now,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Holy Spirit, fill me now;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with Thy hallowed presence,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Come, Oh, come, and fill me now.</a:t>
            </a:r>
          </a:p>
          <a:p>
            <a:pPr algn="ctr">
              <a:spcAft>
                <a:spcPts val="600"/>
              </a:spcAft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763459" y="710056"/>
            <a:ext cx="1617081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728719-BFEA-4818-97C6-94E7F2D44E1D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33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am weakness, full of weakness,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 Thy sacred feet I bow;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Blest, divine, Eternal Spirit,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with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pow’r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and fill me now.</a:t>
            </a:r>
          </a:p>
          <a:p>
            <a:pPr algn="ctr">
              <a:spcAft>
                <a:spcPts val="600"/>
              </a:spcAft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22652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now, fill me now,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Holy Spirit, fill me now;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with Thy hallowed presence,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Come, Oh, come, and fill me now.</a:t>
            </a:r>
          </a:p>
          <a:p>
            <a:pPr algn="ctr">
              <a:spcAft>
                <a:spcPts val="600"/>
              </a:spcAft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763459" y="710056"/>
            <a:ext cx="1617081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728719-BFEA-4818-97C6-94E7F2D44E1D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70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Cleanse and comfort, wholly save me,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Bathe, Oh, bathe my heart and brow;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Thou dost sanctify and seal me,</a:t>
            </a:r>
          </a:p>
          <a:p>
            <a:pPr algn="ctr">
              <a:spcAft>
                <a:spcPts val="6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Thou art sweetly filling now.</a:t>
            </a:r>
          </a:p>
          <a:p>
            <a:pPr algn="ctr">
              <a:spcAft>
                <a:spcPts val="600"/>
              </a:spcAft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1607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now, fill me now,</a:t>
            </a:r>
          </a:p>
          <a:p>
            <a:pPr algn="ctr">
              <a:spcAft>
                <a:spcPts val="600"/>
              </a:spcAft>
            </a:pPr>
            <a:r>
              <a:rPr lang="en-ZA" sz="3600" b="1" i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Holy Spirit,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now;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 me with Thy hallowed presence,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Come, Oh, come, and fill me now.</a:t>
            </a:r>
          </a:p>
          <a:p>
            <a:pPr algn="ctr">
              <a:spcAft>
                <a:spcPts val="600"/>
              </a:spcAft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763459" y="710056"/>
            <a:ext cx="1617081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728719-BFEA-4818-97C6-94E7F2D44E1D}"/>
              </a:ext>
            </a:extLst>
          </p:cNvPr>
          <p:cNvSpPr/>
          <p:nvPr/>
        </p:nvSpPr>
        <p:spPr>
          <a:xfrm>
            <a:off x="4050817" y="72516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E00FF50-123A-4A69-8B40-1CF35A575793}"/>
              </a:ext>
            </a:extLst>
          </p:cNvPr>
          <p:cNvSpPr/>
          <p:nvPr/>
        </p:nvSpPr>
        <p:spPr>
          <a:xfrm>
            <a:off x="4216630" y="4670511"/>
            <a:ext cx="710739" cy="1033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282613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391</TotalTime>
  <Words>280</Words>
  <Application>Microsoft Office PowerPoint</Application>
  <PresentationFormat>On-screen Show (4:3)</PresentationFormat>
  <Paragraphs>59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Fill Me Now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Yesu asiye badilika</dc:title>
  <dc:creator>c</dc:creator>
  <cp:lastModifiedBy>Ukelo Alimange</cp:lastModifiedBy>
  <cp:revision>39</cp:revision>
  <dcterms:created xsi:type="dcterms:W3CDTF">2020-05-06T12:03:36Z</dcterms:created>
  <dcterms:modified xsi:type="dcterms:W3CDTF">2021-10-31T19:39:25Z</dcterms:modified>
</cp:coreProperties>
</file>