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73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2022/06/29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40086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2022/06/29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97122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2022/06/29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79092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2022/06/29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51945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2022/06/29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17821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2022/06/29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1455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2022/06/29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7058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2022/06/29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33893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2022/06/29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85193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2022/06/29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21616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2022/06/29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74714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708BB-2A84-4DFD-B79D-B3A408F87BA6}" type="datetimeFigureOut">
              <a:rPr lang="en-ZA" smtClean="0"/>
              <a:t>2022/06/29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74167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" y="1122363"/>
            <a:ext cx="12170664" cy="2387600"/>
          </a:xfrm>
        </p:spPr>
        <p:txBody>
          <a:bodyPr>
            <a:noAutofit/>
          </a:bodyPr>
          <a:lstStyle/>
          <a:p>
            <a:r>
              <a:rPr lang="en-ZA" sz="7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Fill my Cup, Lord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1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736-b</a:t>
            </a:r>
            <a:b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(chorus)</a:t>
            </a:r>
            <a:endParaRPr lang="en-ZA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3" name="Bevel 2"/>
          <p:cNvSpPr/>
          <p:nvPr/>
        </p:nvSpPr>
        <p:spPr>
          <a:xfrm>
            <a:off x="5565907" y="3857472"/>
            <a:ext cx="1030504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2938969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9632" y="639395"/>
            <a:ext cx="10515600" cy="4286571"/>
          </a:xfrm>
        </p:spPr>
        <p:txBody>
          <a:bodyPr>
            <a:noAutofit/>
          </a:bodyPr>
          <a:lstStyle/>
          <a:p>
            <a:pPr marL="0" indent="0" algn="ctr" fontAlgn="base">
              <a:lnSpc>
                <a:spcPct val="100000"/>
              </a:lnSpc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Like the woman at the well I was seeking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For things that could not satisfy:</a:t>
            </a:r>
          </a:p>
          <a:p>
            <a:pPr marL="0" indent="0" algn="ctr" fontAlgn="base">
              <a:lnSpc>
                <a:spcPct val="100000"/>
              </a:lnSpc>
              <a:buNone/>
            </a:pPr>
            <a:br>
              <a:rPr lang="en-ZA" sz="1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And then I heard my Saviour speaking: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‘‘Draw from my well that never shall run dry”. </a:t>
            </a:r>
            <a:endParaRPr lang="en-US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 fontAlgn="base">
              <a:lnSpc>
                <a:spcPct val="100000"/>
              </a:lnSpc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Fill my cup, Lord; I lift it up, Lord!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Come and quench this thirsting of my soul;</a:t>
            </a:r>
          </a:p>
          <a:p>
            <a:pPr marL="0" indent="0" algn="ctr" fontAlgn="base">
              <a:lnSpc>
                <a:spcPct val="100000"/>
              </a:lnSpc>
              <a:buNone/>
            </a:pPr>
            <a:br>
              <a:rPr lang="en-ZA" sz="3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Lord of Heaven, feed me with Thy Holy Word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Feed my soul, fill it up and make me pure! </a:t>
            </a:r>
            <a:endParaRPr lang="en-US" sz="31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5491091" y="155590"/>
            <a:ext cx="1217066" cy="420471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614724" y="148655"/>
            <a:ext cx="9941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ZA" sz="2000" b="1" i="1" dirty="0">
                <a:latin typeface="Cambria" panose="02040503050406030204" pitchFamily="18" charset="0"/>
              </a:rPr>
              <a:t>Chorus</a:t>
            </a:r>
          </a:p>
        </p:txBody>
      </p:sp>
      <p:sp>
        <p:nvSpPr>
          <p:cNvPr id="6" name="Action Button: End 7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84AE1019-35C9-4107-B811-C5C57A5161CE}"/>
              </a:ext>
            </a:extLst>
          </p:cNvPr>
          <p:cNvSpPr/>
          <p:nvPr/>
        </p:nvSpPr>
        <p:spPr>
          <a:xfrm>
            <a:off x="5732062" y="5823094"/>
            <a:ext cx="710739" cy="10335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350"/>
          </a:p>
        </p:txBody>
      </p:sp>
    </p:spTree>
    <p:extLst>
      <p:ext uri="{BB962C8B-B14F-4D97-AF65-F5344CB8AC3E}">
        <p14:creationId xmlns:p14="http://schemas.microsoft.com/office/powerpoint/2010/main" val="268950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354</TotalTime>
  <Words>99</Words>
  <Application>Microsoft Office PowerPoint</Application>
  <PresentationFormat>Widescreen</PresentationFormat>
  <Paragraphs>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Cambria</vt:lpstr>
      <vt:lpstr>Office Theme</vt:lpstr>
      <vt:lpstr>Fill my Cup, Lord  736-b (chorus)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Ualimange</dc:creator>
  <cp:lastModifiedBy>Ukelo Alimange</cp:lastModifiedBy>
  <cp:revision>40</cp:revision>
  <dcterms:created xsi:type="dcterms:W3CDTF">2019-04-21T00:55:48Z</dcterms:created>
  <dcterms:modified xsi:type="dcterms:W3CDTF">2022-06-29T09:07:28Z</dcterms:modified>
</cp:coreProperties>
</file>