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8" r:id="rId2"/>
    <p:sldId id="259" r:id="rId3"/>
    <p:sldId id="281" r:id="rId4"/>
    <p:sldId id="282" r:id="rId5"/>
    <p:sldId id="284" r:id="rId6"/>
    <p:sldId id="283" r:id="rId7"/>
    <p:sldId id="28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C9043-7F7B-45F7-AC24-EDB731B56D2E}" type="datetimeFigureOut">
              <a:rPr lang="en-US" smtClean="0"/>
              <a:pPr/>
              <a:t>11/24/2018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FEEA1-2363-4151-BE83-E7024A0BA47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3789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5486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2775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315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2725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FEEA1-2363-4151-BE83-E7024A0BA47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425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11/24/2018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155634" y="3733800"/>
            <a:ext cx="83273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183341"/>
            <a:ext cx="8229600" cy="2321859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buNone/>
            </a:pPr>
            <a:endParaRPr lang="en-ZA" sz="2000" b="1" dirty="0" smtClean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MY WAY WITH  LOVE</a:t>
            </a:r>
            <a:endParaRPr lang="en-ZA" sz="4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800" b="1" dirty="0" smtClean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118</a:t>
            </a:r>
            <a:endParaRPr lang="en-ZA" sz="4800" b="1" dirty="0" smtClean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114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Let </a:t>
            </a: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me walk , blessed Lord, 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way Thou hast gone,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Leading straight to the land above;</a:t>
            </a:r>
          </a:p>
          <a:p>
            <a:pPr algn="ctr">
              <a:buNone/>
            </a:pPr>
            <a:endParaRPr lang="en-ZA" sz="1600" b="1" dirty="0" smtClean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Giving cheer everywhere,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 the  sad  and  the  lone,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Fill  my  way  every  day  with  love.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12833" y="485394"/>
            <a:ext cx="1118335" cy="55321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810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way   every day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love,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I walk with the heavenly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Dove;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  go all the while,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a song and a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smile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my way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every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with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love.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533400"/>
            <a:ext cx="1981200" cy="4572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294" y="52354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209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114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Keep me close to the side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my Saviour and  Guide,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 me  never  in  darkness  rove;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Keep my path free from wrath,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  my    soul    satisfied,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 my  way  every day with love</a:t>
            </a: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12833" y="485394"/>
            <a:ext cx="1118335" cy="55321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84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810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way   every day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love,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I walk with the heavenly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Dove;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  go all the while,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a song and a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smile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my way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every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with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love.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53323" y="533400"/>
            <a:ext cx="1637355" cy="4572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11217" y="551587"/>
            <a:ext cx="994183" cy="363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37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114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the race will be o’er,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 I’ll  travel  no  more,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 abide  in  my  home  above;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me sing, blessed King,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  the  way  to the shore,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my way every day with love</a:t>
            </a: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12833" y="485394"/>
            <a:ext cx="1118335" cy="55321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4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810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way   every day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love,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I walk with the heavenly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Dove;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  go all the while,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a song and a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smile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my way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every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with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love.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53323" y="533400"/>
            <a:ext cx="1637355" cy="457200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5569" y="550149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9100" y="5257800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7081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940</TotalTime>
  <Words>254</Words>
  <Application>Microsoft Office PowerPoint</Application>
  <PresentationFormat>On-screen Show (4:3)</PresentationFormat>
  <Paragraphs>56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Verdana</vt:lpstr>
      <vt:lpstr>Wingdings 2</vt:lpstr>
      <vt:lpstr>Aspect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30</cp:revision>
  <dcterms:created xsi:type="dcterms:W3CDTF">2006-08-16T00:00:00Z</dcterms:created>
  <dcterms:modified xsi:type="dcterms:W3CDTF">2018-11-24T04:53:57Z</dcterms:modified>
</cp:coreProperties>
</file>