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4" r:id="rId7"/>
    <p:sldId id="265" r:id="rId8"/>
    <p:sldId id="273" r:id="rId9"/>
    <p:sldId id="266" r:id="rId10"/>
    <p:sldId id="274" r:id="rId11"/>
    <p:sldId id="267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988" y="389965"/>
            <a:ext cx="11228294" cy="602428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Firmly Stand for God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[+</a:t>
            </a:r>
            <a:r>
              <a:rPr lang="en-ZA" sz="27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2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755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681389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0839"/>
            <a:ext cx="12192000" cy="513378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Firmly stand for God, in the world’s mad strife,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Tho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’ the bleak winds roar, and the waves beat high;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‘Tis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the Rock alone giveth strength and life,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When the hosts of sin are nigh.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16882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82988"/>
            <a:ext cx="12192000" cy="5858312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Let us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Firmly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 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of Christ alone;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the strife we endure,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We shall stand secure,---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‘Mid the throng who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surround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the Throne.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017946" y="121630"/>
            <a:ext cx="2156108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15810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23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7392"/>
            <a:ext cx="12192000" cy="5120338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Firmly stand for Right, with a motive pure,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With a true heart bold, and a faith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strong;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‘Tis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the Rock alone giveth triumph sure,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O’er the world’s array of wrong.</a:t>
            </a: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195722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43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4E84B-AAD0-B82F-0A38-9D5E1AEEC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9792D-AE6B-E6E5-BC38-CFCCBD2BF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82987"/>
            <a:ext cx="12192000" cy="591690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Let us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Firmly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 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of Christ alone;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the strife we endure,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We shall stand secure,---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‘Mid the throng who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surround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the Throne.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2EC2F02-3AE1-A7FC-C0FA-2C2C3E4A8833}"/>
              </a:ext>
            </a:extLst>
          </p:cNvPr>
          <p:cNvSpPr/>
          <p:nvPr/>
        </p:nvSpPr>
        <p:spPr>
          <a:xfrm>
            <a:off x="5017946" y="121630"/>
            <a:ext cx="2156108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BAF23D-7187-9418-87D3-CA991EE431E8}"/>
              </a:ext>
            </a:extLst>
          </p:cNvPr>
          <p:cNvSpPr/>
          <p:nvPr/>
        </p:nvSpPr>
        <p:spPr>
          <a:xfrm>
            <a:off x="5474504" y="15810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3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9487"/>
            <a:ext cx="12192000" cy="483902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Firmly stand for Truth, it will serve you best;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Tho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’ it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waiteth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long, it is sure at last;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‘Tis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the Rock alone giveth peace and rest,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When the storms of life are past.</a:t>
            </a:r>
            <a:b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16882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5755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89DFC-3691-A8E2-5945-AC18E973A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ECCEA-6831-EACD-1402-99FE3FCA2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43337"/>
            <a:ext cx="12192000" cy="591690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Let us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 Firmly stand 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the Rock 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of Christ alone;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the strife we endure,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We shall stand secure,---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‘Mid the throng who 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surround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the Throne.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259B0B4-EFC3-4FBC-6CF1-65881E91A5B3}"/>
              </a:ext>
            </a:extLst>
          </p:cNvPr>
          <p:cNvSpPr/>
          <p:nvPr/>
        </p:nvSpPr>
        <p:spPr>
          <a:xfrm>
            <a:off x="4981370" y="0"/>
            <a:ext cx="2156108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69C9DB-6F1A-5088-1F60-84B69972C15F}"/>
              </a:ext>
            </a:extLst>
          </p:cNvPr>
          <p:cNvSpPr/>
          <p:nvPr/>
        </p:nvSpPr>
        <p:spPr>
          <a:xfrm>
            <a:off x="5501936" y="5328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2AEC6C53-8456-1CC4-7232-C795A5DFCEAE}"/>
              </a:ext>
            </a:extLst>
          </p:cNvPr>
          <p:cNvSpPr/>
          <p:nvPr/>
        </p:nvSpPr>
        <p:spPr>
          <a:xfrm>
            <a:off x="4509247" y="6509754"/>
            <a:ext cx="3173506" cy="480865"/>
          </a:xfrm>
          <a:prstGeom prst="downArrow">
            <a:avLst>
              <a:gd name="adj1" fmla="val 8813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Ma sim’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eDwaleni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4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7393"/>
            <a:ext cx="12192000" cy="5120338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Ma sim’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eDwa</a:t>
            </a:r>
            <a:r>
              <a:rPr lang="en-ZA" sz="5000" b="1" i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leni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qin’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eDwa</a:t>
            </a:r>
            <a:r>
              <a:rPr lang="en-ZA" sz="5000" b="1" i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leni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Phe</a:t>
            </a:r>
            <a:r>
              <a:rPr lang="en-ZA" sz="5000" b="1" i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zulu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Krestu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Uma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singanqoba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Si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yophephela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,---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Esixukwi</a:t>
            </a:r>
            <a:r>
              <a:rPr lang="en-ZA" sz="5000" b="1" i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ni</a:t>
            </a:r>
            <a:r>
              <a:rPr lang="en-ZA" sz="5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5000" b="1" i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phe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zulu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b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5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055445" y="603"/>
            <a:ext cx="2156108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74504" y="5126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049E806-3088-4120-9BFD-0B091E2F0793}"/>
              </a:ext>
            </a:extLst>
          </p:cNvPr>
          <p:cNvSpPr/>
          <p:nvPr/>
        </p:nvSpPr>
        <p:spPr>
          <a:xfrm>
            <a:off x="5773293" y="5610919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015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994"/>
            <a:ext cx="12192000" cy="6839469"/>
          </a:xfrm>
        </p:spPr>
      </p:pic>
    </p:spTree>
    <p:extLst>
      <p:ext uri="{BB962C8B-B14F-4D97-AF65-F5344CB8AC3E}">
        <p14:creationId xmlns:p14="http://schemas.microsoft.com/office/powerpoint/2010/main" val="132377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4B1F551-4463-48B3-B533-3EE9972A05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E2A896-E8F7-4DEE-B5C9-4A702D9096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4D87CE-169A-41C6-9860-0B5E075FEC9A}">
  <ds:schemaRefs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2369</TotalTime>
  <Words>308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        Firmly Stand for God [+solfa]  755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LUBO</cp:lastModifiedBy>
  <cp:revision>61</cp:revision>
  <dcterms:created xsi:type="dcterms:W3CDTF">2019-12-06T07:12:47Z</dcterms:created>
  <dcterms:modified xsi:type="dcterms:W3CDTF">2024-12-06T12:37:24Z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