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2" r:id="rId4"/>
    <p:sldId id="268" r:id="rId5"/>
    <p:sldId id="280" r:id="rId6"/>
    <p:sldId id="272" r:id="rId7"/>
    <p:sldId id="281" r:id="rId8"/>
    <p:sldId id="273" r:id="rId9"/>
    <p:sldId id="276" r:id="rId10"/>
    <p:sldId id="275" r:id="rId11"/>
    <p:sldId id="27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57912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</a:rPr>
              <a:t>Follow ye the Lord</a:t>
            </a:r>
            <a:br>
              <a:rPr lang="en-ZA" sz="8000" dirty="0">
                <a:solidFill>
                  <a:srgbClr val="FFFF00"/>
                </a:solidFill>
                <a:latin typeface="Bodoni MT" panose="02070603080606020203" pitchFamily="18" charset="0"/>
              </a:rPr>
            </a:br>
            <a:r>
              <a:rPr lang="en-ZA" sz="5400" dirty="0">
                <a:solidFill>
                  <a:schemeClr val="bg1"/>
                </a:solidFill>
                <a:latin typeface="Bodoni MT" panose="02070603080606020203" pitchFamily="18" charset="0"/>
              </a:rPr>
              <a:t>669</a:t>
            </a:r>
            <a:br>
              <a:rPr lang="en-ZA" sz="8000" dirty="0">
                <a:solidFill>
                  <a:schemeClr val="bg1"/>
                </a:solidFill>
                <a:latin typeface="Bodoni MT" panose="02070603080606020203" pitchFamily="18" charset="0"/>
              </a:rPr>
            </a:br>
            <a:endParaRPr lang="en-ZA" sz="8000" dirty="0">
              <a:solidFill>
                <a:schemeClr val="bg1"/>
              </a:solidFill>
              <a:latin typeface="Bodoni MT" panose="02070603080606020203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88559" y="4293108"/>
            <a:ext cx="11430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 </a:t>
            </a:r>
            <a:endParaRPr lang="en-ZA" sz="40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54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Follow ye the Lord,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the Way,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993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 is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the Love.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3088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 is the Light,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the Life.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4154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the Alpha,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the Omega.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9377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 Almighty,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Ever-present,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24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the Amen!,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Word is ‘amen’,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83475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us be joyful,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Be always joyful,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0394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Groom is nearer, 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Be ye prepared!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83172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The Groom is coming,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Art Thou ready?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990600"/>
            <a:ext cx="914400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03407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Soon we shall be gone,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the Bright City.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Amen!  Halleluiah!  Amen!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02614" y="990600"/>
            <a:ext cx="1338773" cy="4572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10</a:t>
            </a: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4F4DEF4-AAE4-4286-93C1-D8AB7D4A54CD}"/>
              </a:ext>
            </a:extLst>
          </p:cNvPr>
          <p:cNvSpPr/>
          <p:nvPr/>
        </p:nvSpPr>
        <p:spPr>
          <a:xfrm>
            <a:off x="4185277" y="6032717"/>
            <a:ext cx="783183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82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233</Words>
  <Application>Microsoft Office PowerPoint</Application>
  <PresentationFormat>On-screen Show (4:3)</PresentationFormat>
  <Paragraphs>112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Bodoni MT</vt:lpstr>
      <vt:lpstr>Calibri</vt:lpstr>
      <vt:lpstr>Cambria</vt:lpstr>
      <vt:lpstr>Office Theme</vt:lpstr>
      <vt:lpstr>Follow ye the Lord 669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Amen-Amen</dc:title>
  <dc:creator>Ualimange</dc:creator>
  <cp:lastModifiedBy>Ukelo Alimange</cp:lastModifiedBy>
  <cp:revision>54</cp:revision>
  <dcterms:created xsi:type="dcterms:W3CDTF">2006-08-16T00:00:00Z</dcterms:created>
  <dcterms:modified xsi:type="dcterms:W3CDTF">2020-12-16T14:09:50Z</dcterms:modified>
</cp:coreProperties>
</file>