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7"/>
  </p:notesMasterIdLst>
  <p:sldIdLst>
    <p:sldId id="258" r:id="rId2"/>
    <p:sldId id="259" r:id="rId3"/>
    <p:sldId id="265" r:id="rId4"/>
    <p:sldId id="266" r:id="rId5"/>
    <p:sldId id="26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81AD2E-5D82-4525-8516-B5D90FDD5934}" type="datetimeFigureOut">
              <a:rPr lang="en-US" smtClean="0"/>
              <a:pPr/>
              <a:t>12/12/2012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5AAF1-8551-4B51-94B6-4BB44FE8E2E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med">
    <p:pull dir="ru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1752600"/>
            <a:ext cx="5257800" cy="1447800"/>
          </a:xfr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000" b="1" dirty="0" smtClean="0"/>
          </a:p>
          <a:p>
            <a:pPr algn="ctr">
              <a:buNone/>
            </a:pPr>
            <a:r>
              <a:rPr lang="en-GB" sz="2000" b="1" u="sng" dirty="0" smtClean="0"/>
              <a:t>FOR A THOUSAND TONGUES</a:t>
            </a:r>
          </a:p>
          <a:p>
            <a:pPr algn="ctr">
              <a:buNone/>
            </a:pPr>
            <a:r>
              <a:rPr lang="en-GB" sz="2000" b="1" dirty="0" smtClean="0"/>
              <a:t>433</a:t>
            </a:r>
          </a:p>
          <a:p>
            <a:pPr algn="ctr">
              <a:buNone/>
            </a:pPr>
            <a:endParaRPr lang="en-GB" sz="2000" b="1" dirty="0" smtClean="0"/>
          </a:p>
          <a:p>
            <a:pPr algn="ctr">
              <a:buNone/>
            </a:pPr>
            <a:endParaRPr lang="en-GB" sz="2000" b="1" dirty="0" smtClean="0"/>
          </a:p>
          <a:p>
            <a:pPr algn="ctr">
              <a:buNone/>
            </a:pPr>
            <a:endParaRPr lang="en-ZA" sz="2000" dirty="0" smtClean="0"/>
          </a:p>
          <a:p>
            <a:pPr algn="ctr">
              <a:buNone/>
            </a:pPr>
            <a:endParaRPr lang="en-ZA" sz="2000" b="1" dirty="0" smtClean="0"/>
          </a:p>
          <a:p>
            <a:pPr algn="ctr">
              <a:buNone/>
            </a:pPr>
            <a:r>
              <a:rPr lang="en-ZA" sz="2000" b="1" dirty="0" smtClean="0"/>
              <a:t> </a:t>
            </a:r>
            <a:endParaRPr lang="en-ZA" sz="2000" dirty="0"/>
          </a:p>
        </p:txBody>
      </p:sp>
      <p:sp>
        <p:nvSpPr>
          <p:cNvPr id="4" name="Bevel 3"/>
          <p:cNvSpPr/>
          <p:nvPr/>
        </p:nvSpPr>
        <p:spPr>
          <a:xfrm>
            <a:off x="3962400" y="33787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752600"/>
            <a:ext cx="5334000" cy="2590800"/>
          </a:xfr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Oh for a thousand tongues to sing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My great Redeemer’s praise;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The glories of my God and King,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The triumphs of His grace.</a:t>
            </a:r>
            <a:endParaRPr lang="en-ZA" sz="2400" dirty="0" smtClean="0"/>
          </a:p>
          <a:p>
            <a:pPr algn="ctr">
              <a:buNone/>
            </a:pPr>
            <a:endParaRPr lang="en-ZA" sz="2400" dirty="0" smtClean="0"/>
          </a:p>
          <a:p>
            <a:pPr algn="ctr">
              <a:buNone/>
            </a:pPr>
            <a:endParaRPr lang="en-GB" sz="2400" dirty="0" smtClean="0"/>
          </a:p>
          <a:p>
            <a:pPr algn="ctr">
              <a:buNone/>
            </a:pPr>
            <a:endParaRPr lang="en-ZA" sz="2400" dirty="0" smtClean="0"/>
          </a:p>
          <a:p>
            <a:pPr algn="ctr">
              <a:buNone/>
            </a:pPr>
            <a:endParaRPr lang="en-ZA" sz="2400" dirty="0"/>
          </a:p>
        </p:txBody>
      </p:sp>
      <p:sp>
        <p:nvSpPr>
          <p:cNvPr id="6" name="Diamond 5"/>
          <p:cNvSpPr/>
          <p:nvPr/>
        </p:nvSpPr>
        <p:spPr>
          <a:xfrm flipH="1">
            <a:off x="1143000" y="1295400"/>
            <a:ext cx="1371600" cy="381000"/>
          </a:xfrm>
          <a:prstGeom prst="diamond">
            <a:avLst/>
          </a:prstGeom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 smtClean="0"/>
              <a:t>1</a:t>
            </a:r>
            <a:endParaRPr lang="en-ZA" sz="1600" b="1" dirty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 flipH="1">
            <a:off x="1143000" y="1295400"/>
            <a:ext cx="1371600" cy="381000"/>
          </a:xfrm>
          <a:prstGeom prst="diamond">
            <a:avLst/>
          </a:prstGeom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 smtClean="0"/>
              <a:t>2</a:t>
            </a:r>
            <a:endParaRPr lang="en-ZA" sz="16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828800" y="1752600"/>
            <a:ext cx="5334000" cy="2438400"/>
          </a:xfrm>
          <a:prstGeom prst="rect">
            <a:avLst/>
          </a:prstGeom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GB" sz="2400" dirty="0" smtClean="0"/>
          </a:p>
          <a:p>
            <a:pPr algn="ctr"/>
            <a:r>
              <a:rPr lang="en-GB" sz="2400" dirty="0" smtClean="0"/>
              <a:t>My gracious Master and my God,</a:t>
            </a:r>
            <a:endParaRPr lang="en-ZA" sz="2400" dirty="0" smtClean="0"/>
          </a:p>
          <a:p>
            <a:pPr algn="ctr"/>
            <a:r>
              <a:rPr lang="en-GB" sz="2400" dirty="0" smtClean="0"/>
              <a:t>Assist me to proclaim-</a:t>
            </a:r>
            <a:endParaRPr lang="en-ZA" sz="2400" dirty="0" smtClean="0"/>
          </a:p>
          <a:p>
            <a:pPr algn="ctr"/>
            <a:r>
              <a:rPr lang="en-GB" sz="2400" dirty="0" smtClean="0"/>
              <a:t>To spread thro’ all the earth abroad-</a:t>
            </a:r>
            <a:endParaRPr lang="en-ZA" sz="2400" dirty="0" smtClean="0"/>
          </a:p>
          <a:p>
            <a:pPr algn="ctr"/>
            <a:r>
              <a:rPr lang="en-GB" sz="2400" dirty="0" smtClean="0"/>
              <a:t>The honours of Thy Name.</a:t>
            </a:r>
            <a:endParaRPr lang="en-ZA" sz="2400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828800" y="1752600"/>
            <a:ext cx="5334000" cy="2438400"/>
          </a:xfrm>
          <a:prstGeom prst="rect">
            <a:avLst/>
          </a:prstGeom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GB" sz="2400" dirty="0" smtClean="0"/>
          </a:p>
          <a:p>
            <a:pPr algn="ctr"/>
            <a:r>
              <a:rPr lang="en-GB" sz="2400" dirty="0" smtClean="0"/>
              <a:t>Jesus, the name that charms our fears</a:t>
            </a:r>
            <a:endParaRPr lang="en-ZA" sz="2400" dirty="0" smtClean="0"/>
          </a:p>
          <a:p>
            <a:pPr algn="ctr"/>
            <a:r>
              <a:rPr lang="en-GB" sz="2400" dirty="0" smtClean="0"/>
              <a:t>That bids our sorrows cease; </a:t>
            </a:r>
            <a:endParaRPr lang="en-ZA" sz="2400" dirty="0" smtClean="0"/>
          </a:p>
          <a:p>
            <a:pPr algn="ctr"/>
            <a:r>
              <a:rPr lang="en-GB" sz="2400" dirty="0" smtClean="0"/>
              <a:t>‘Tis music in the sinner’s ears,</a:t>
            </a:r>
            <a:endParaRPr lang="en-ZA" sz="2400" dirty="0" smtClean="0"/>
          </a:p>
          <a:p>
            <a:pPr algn="ctr"/>
            <a:r>
              <a:rPr lang="en-GB" sz="2400" dirty="0" smtClean="0"/>
              <a:t>‘Tis life, and health, and peace.</a:t>
            </a:r>
            <a:endParaRPr lang="en-ZA" sz="2400" dirty="0" smtClean="0"/>
          </a:p>
        </p:txBody>
      </p:sp>
      <p:sp>
        <p:nvSpPr>
          <p:cNvPr id="5" name="Diamond 4"/>
          <p:cNvSpPr/>
          <p:nvPr/>
        </p:nvSpPr>
        <p:spPr>
          <a:xfrm flipH="1">
            <a:off x="1143000" y="1295400"/>
            <a:ext cx="1371600" cy="381000"/>
          </a:xfrm>
          <a:prstGeom prst="diamond">
            <a:avLst/>
          </a:prstGeom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 smtClean="0"/>
              <a:t>3</a:t>
            </a:r>
            <a:endParaRPr lang="en-ZA" sz="1600" b="1" dirty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 flipH="1">
            <a:off x="1143000" y="1295400"/>
            <a:ext cx="1371600" cy="381000"/>
          </a:xfrm>
          <a:prstGeom prst="diamond">
            <a:avLst/>
          </a:prstGeom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 smtClean="0"/>
              <a:t>4</a:t>
            </a:r>
            <a:endParaRPr lang="en-ZA" sz="16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828800" y="1752600"/>
            <a:ext cx="5334000" cy="2438400"/>
          </a:xfrm>
          <a:prstGeom prst="rect">
            <a:avLst/>
          </a:prstGeom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GB" sz="2400" dirty="0" smtClean="0"/>
          </a:p>
          <a:p>
            <a:pPr algn="ctr"/>
            <a:r>
              <a:rPr lang="en-GB" sz="2400" dirty="0" smtClean="0"/>
              <a:t>He breaks the power of cancelled sin,</a:t>
            </a:r>
            <a:endParaRPr lang="en-ZA" sz="2400" dirty="0" smtClean="0"/>
          </a:p>
          <a:p>
            <a:pPr algn="ctr"/>
            <a:r>
              <a:rPr lang="en-GB" sz="2400" dirty="0" smtClean="0"/>
              <a:t>He sets the prisoner free;</a:t>
            </a:r>
            <a:endParaRPr lang="en-ZA" sz="2400" dirty="0" smtClean="0"/>
          </a:p>
          <a:p>
            <a:pPr algn="ctr"/>
            <a:r>
              <a:rPr lang="en-GB" sz="2400" dirty="0" smtClean="0"/>
              <a:t>His blood can make the foulest clean’</a:t>
            </a:r>
            <a:endParaRPr lang="en-ZA" sz="2400" dirty="0" smtClean="0"/>
          </a:p>
          <a:p>
            <a:pPr algn="ctr"/>
            <a:r>
              <a:rPr lang="en-GB" sz="2400" dirty="0" smtClean="0"/>
              <a:t>His blood avails for me.</a:t>
            </a:r>
            <a:endParaRPr lang="en-ZA" sz="2400" dirty="0" smtClean="0"/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191000" y="4572000"/>
            <a:ext cx="533400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</TotalTime>
  <Words>126</Words>
  <Application>Microsoft Office PowerPoint</Application>
  <PresentationFormat>On-screen Show (4:3)</PresentationFormat>
  <Paragraphs>39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Flow</vt:lpstr>
      <vt:lpstr>Slide 1</vt:lpstr>
      <vt:lpstr>Slide 2</vt:lpstr>
      <vt:lpstr>Slide 3</vt:lpstr>
      <vt:lpstr>Slide 4</vt:lpstr>
      <vt:lpstr>Slide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</cp:lastModifiedBy>
  <cp:revision>10</cp:revision>
  <dcterms:created xsi:type="dcterms:W3CDTF">2006-08-16T00:00:00Z</dcterms:created>
  <dcterms:modified xsi:type="dcterms:W3CDTF">2012-12-12T08:24:22Z</dcterms:modified>
</cp:coreProperties>
</file>