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4"/>
  </p:sldMasterIdLst>
  <p:notesMasterIdLst>
    <p:notesMasterId r:id="rId14"/>
  </p:notesMasterIdLst>
  <p:sldIdLst>
    <p:sldId id="258" r:id="rId5"/>
    <p:sldId id="259" r:id="rId6"/>
    <p:sldId id="271" r:id="rId7"/>
    <p:sldId id="272" r:id="rId8"/>
    <p:sldId id="278" r:id="rId9"/>
    <p:sldId id="273" r:id="rId10"/>
    <p:sldId id="279" r:id="rId11"/>
    <p:sldId id="274" r:id="rId12"/>
    <p:sldId id="28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EB88B5-3AA4-4979-A47B-879F922C2101}" type="datetimeFigureOut">
              <a:rPr lang="en-US" smtClean="0"/>
              <a:pPr/>
              <a:t>1/30/2025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669FC7-BA22-4B34-ABB6-2385922F16F1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69FC7-BA22-4B34-ABB6-2385922F16F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69FC7-BA22-4B34-ABB6-2385922F16F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69FC7-BA22-4B34-ABB6-2385922F16F1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329076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69FC7-BA22-4B34-ABB6-2385922F16F1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3135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511F0B-332F-A56F-F008-3ABD38906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69A8C5-2F29-DDC9-50EB-378D36E4E7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2015AD-A172-42D2-80E6-15B811A74D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184FFA-2C29-7340-CAF1-00B50672EC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69FC7-BA22-4B34-ABB6-2385922F16F1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883107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69FC7-BA22-4B34-ABB6-2385922F16F1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5442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2BFD8B-9120-9E1C-9625-95EE46134E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4B9841-5841-59B5-0FC1-216D5B5207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710A2A-96B2-0D8F-9333-E6A8F2CF5B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9F71D8-3D02-0819-A9A5-267FDD367F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69FC7-BA22-4B34-ABB6-2385922F16F1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28055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69FC7-BA22-4B34-ABB6-2385922F16F1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98042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795D37-E1CC-307D-A33C-6B09245CFA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7E9DE4-6C15-DB89-36E9-930E1F7A4F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40C377-986C-720B-253C-2C3142F533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AC947F-F6C3-0183-8239-E6E7401AF8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669FC7-BA22-4B34-ABB6-2385922F16F1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90435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80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21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75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0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38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78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78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21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4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91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82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9784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415" y="1174816"/>
            <a:ext cx="8504557" cy="2558984"/>
          </a:xfrm>
          <a:solidFill>
            <a:schemeClr val="bg1"/>
          </a:solidFill>
          <a:ln w="28575"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endParaRPr lang="en-ZA" sz="4800" b="1" dirty="0">
              <a:ln w="50800"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ln w="50800"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FRIENDSHIP   WITH  JESUS</a:t>
            </a:r>
          </a:p>
          <a:p>
            <a:pPr algn="ctr">
              <a:buNone/>
            </a:pPr>
            <a:r>
              <a:rPr lang="en-ZA" sz="48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164</a:t>
            </a:r>
            <a:r>
              <a:rPr lang="en-ZA" sz="4800" b="1" dirty="0">
                <a:ln w="50800"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4" name="Bevel 3"/>
          <p:cNvSpPr/>
          <p:nvPr/>
        </p:nvSpPr>
        <p:spPr>
          <a:xfrm>
            <a:off x="3962400" y="3988308"/>
            <a:ext cx="1131473" cy="11170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D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87129"/>
            <a:ext cx="9067800" cy="4380271"/>
          </a:xfrm>
          <a:solidFill>
            <a:schemeClr val="bg1"/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of Jesus, O what bliss,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one so vile as I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Should ever have a friend like this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lead me to the sky.</a:t>
            </a:r>
          </a:p>
          <a:p>
            <a:pPr algn="ctr">
              <a:buNone/>
            </a:pP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7600" y="533400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59" y="1219200"/>
            <a:ext cx="9067800" cy="4038600"/>
          </a:xfrm>
          <a:solidFill>
            <a:schemeClr val="bg1"/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Friendship with Jesus,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Fellowship divine,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what blessed, sweet communion,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a Friend of mine.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12183" y="308067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94571" y="3810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7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" y="1447800"/>
            <a:ext cx="9067800" cy="4648200"/>
          </a:xfrm>
          <a:solidFill>
            <a:schemeClr val="bg1"/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when other friendships cease,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when others fail,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who gives me joy and peace,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when foes assail.</a:t>
            </a:r>
          </a:p>
          <a:p>
            <a:pPr algn="ctr">
              <a:buNone/>
            </a:pP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7600" y="533400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7455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C994A-C483-77C2-D07A-19218905B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24396-C4A5-0963-9970-2D17F699F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59" y="1219200"/>
            <a:ext cx="9067800" cy="4038600"/>
          </a:xfrm>
          <a:solidFill>
            <a:schemeClr val="bg1"/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Friendship with Jesus,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Fellowship divine,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what blessed, sweet communion,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a Friend of mine.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63C0234-9070-2409-50A8-8CDD3EAC38E8}"/>
              </a:ext>
            </a:extLst>
          </p:cNvPr>
          <p:cNvSpPr/>
          <p:nvPr/>
        </p:nvSpPr>
        <p:spPr>
          <a:xfrm>
            <a:off x="3612183" y="308067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C3BA60D-C57A-14D6-0D3E-1AFC86E36C06}"/>
              </a:ext>
            </a:extLst>
          </p:cNvPr>
          <p:cNvSpPr/>
          <p:nvPr/>
        </p:nvSpPr>
        <p:spPr>
          <a:xfrm>
            <a:off x="3894571" y="3810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013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0500" y="1533674"/>
            <a:ext cx="9525000" cy="3790652"/>
          </a:xfrm>
          <a:solidFill>
            <a:schemeClr val="bg1"/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when sickness lays me low,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when death draws near,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as through the vale I go,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to help and cheer.</a:t>
            </a:r>
          </a:p>
          <a:p>
            <a:pPr algn="ctr">
              <a:buNone/>
            </a:pPr>
            <a:endParaRPr lang="en-ZA" sz="4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7600" y="533400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60008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EEFF06-40BA-7D7F-3676-E19290794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4A28D-5B45-563C-F7DB-B0826C21E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59" y="1219200"/>
            <a:ext cx="9067800" cy="4038600"/>
          </a:xfrm>
          <a:solidFill>
            <a:schemeClr val="bg1"/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Friendship with Jesus,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Fellowship divine,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what blessed, sweet communion,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a Friend of mine.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39F131B3-FFCA-D898-28DB-2989B32DD126}"/>
              </a:ext>
            </a:extLst>
          </p:cNvPr>
          <p:cNvSpPr/>
          <p:nvPr/>
        </p:nvSpPr>
        <p:spPr>
          <a:xfrm>
            <a:off x="3612183" y="308067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1C2439F-9F45-06B7-31BB-6A2ACFC4851F}"/>
              </a:ext>
            </a:extLst>
          </p:cNvPr>
          <p:cNvSpPr/>
          <p:nvPr/>
        </p:nvSpPr>
        <p:spPr>
          <a:xfrm>
            <a:off x="3894571" y="3810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729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1238548"/>
            <a:ext cx="9448800" cy="4705052"/>
          </a:xfrm>
          <a:solidFill>
            <a:schemeClr val="bg1"/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when life’s short race is o’er,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when earth is past,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to meet on heaven’s shore,</a:t>
            </a:r>
          </a:p>
          <a:p>
            <a:pPr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friend when home at last.</a:t>
            </a:r>
          </a:p>
          <a:p>
            <a:pPr algn="ctr">
              <a:buNone/>
            </a:pP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7600" y="533400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73418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A2AEB0-A94B-93D8-C893-9DFAA8140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47D24-E869-B6F5-CCD8-21EAFD9B7B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59" y="1219200"/>
            <a:ext cx="9067800" cy="4038600"/>
          </a:xfrm>
          <a:solidFill>
            <a:schemeClr val="bg1"/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Friendship with Jesus,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Fellowship divine,</a:t>
            </a: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what blessed, sweet communion,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a Friend of mine.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B6F285B8-F540-45F6-8C10-95ACE83ECD9C}"/>
              </a:ext>
            </a:extLst>
          </p:cNvPr>
          <p:cNvSpPr/>
          <p:nvPr/>
        </p:nvSpPr>
        <p:spPr>
          <a:xfrm>
            <a:off x="3612183" y="308067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34F5122-ECFB-7176-785A-CB069C16A533}"/>
              </a:ext>
            </a:extLst>
          </p:cNvPr>
          <p:cNvSpPr/>
          <p:nvPr/>
        </p:nvSpPr>
        <p:spPr>
          <a:xfrm>
            <a:off x="3894571" y="3810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chemeClr val="bg1"/>
              </a:solidFill>
            </a:endParaRPr>
          </a:p>
        </p:txBody>
      </p:sp>
      <p:sp>
        <p:nvSpPr>
          <p:cNvPr id="4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DDF226A-8BB7-4E57-75E3-A16D06F09EE6}"/>
              </a:ext>
            </a:extLst>
          </p:cNvPr>
          <p:cNvSpPr/>
          <p:nvPr/>
        </p:nvSpPr>
        <p:spPr>
          <a:xfrm>
            <a:off x="4229100" y="5479866"/>
            <a:ext cx="685800" cy="275936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94325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A44E76FE-3730-491D-877C-11609E2699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ED0D0F1-4BB6-4698-849C-48C94ED476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41039C9-0139-4715-A22F-2641A27A5D25}">
  <ds:schemaRefs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www.w3.org/XML/1998/namespace"/>
    <ds:schemaRef ds:uri="http://purl.org/dc/terms/"/>
    <ds:schemaRef ds:uri="5d42dc32-f564-4da9-885c-07f0455fcf06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1006</TotalTime>
  <Words>225</Words>
  <Application>Microsoft Office PowerPoint</Application>
  <PresentationFormat>On-screen Show (4:3)</PresentationFormat>
  <Paragraphs>53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...</dc:title>
  <dc:creator>Ukelo</dc:creator>
  <cp:lastModifiedBy>DCT Choir</cp:lastModifiedBy>
  <cp:revision>19</cp:revision>
  <dcterms:created xsi:type="dcterms:W3CDTF">2006-08-16T00:00:00Z</dcterms:created>
  <dcterms:modified xsi:type="dcterms:W3CDTF">2025-01-30T14:31:42Z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