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10"/>
  </p:notesMasterIdLst>
  <p:sldIdLst>
    <p:sldId id="256" r:id="rId2"/>
    <p:sldId id="292" r:id="rId3"/>
    <p:sldId id="311" r:id="rId4"/>
    <p:sldId id="324" r:id="rId5"/>
    <p:sldId id="330" r:id="rId6"/>
    <p:sldId id="325" r:id="rId7"/>
    <p:sldId id="331" r:id="rId8"/>
    <p:sldId id="32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9" autoAdjust="0"/>
    <p:restoredTop sz="94660"/>
  </p:normalViewPr>
  <p:slideViewPr>
    <p:cSldViewPr>
      <p:cViewPr varScale="1">
        <p:scale>
          <a:sx n="65" d="100"/>
          <a:sy n="65" d="100"/>
        </p:scale>
        <p:origin x="138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2024/06/20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533840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120494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294738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80216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834038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912459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368904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894553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293536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996418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859967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1133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ransition spd="slow">
    <p:split orient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1470025"/>
          </a:xfrm>
        </p:spPr>
        <p:txBody>
          <a:bodyPr>
            <a:normAutofit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GIVE ME THE BIBLE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2895600"/>
            <a:ext cx="6400800" cy="762000"/>
          </a:xfrm>
        </p:spPr>
        <p:txBody>
          <a:bodyPr>
            <a:normAutofit/>
          </a:bodyPr>
          <a:lstStyle/>
          <a:p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</a:rPr>
              <a:t>777</a:t>
            </a:r>
          </a:p>
        </p:txBody>
      </p:sp>
      <p:sp>
        <p:nvSpPr>
          <p:cNvPr id="7" name="Bevel 6"/>
          <p:cNvSpPr/>
          <p:nvPr/>
        </p:nvSpPr>
        <p:spPr>
          <a:xfrm>
            <a:off x="3848100" y="3962400"/>
            <a:ext cx="11430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60361" y="2057400"/>
            <a:ext cx="16433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3200" i="1" dirty="0">
                <a:latin typeface="Cambria" panose="02040503050406030204" pitchFamily="18" charset="0"/>
              </a:rPr>
              <a:t>(+ </a:t>
            </a:r>
            <a:r>
              <a:rPr lang="en-ZA" sz="3200" i="1" dirty="0" err="1">
                <a:latin typeface="Cambria" panose="02040503050406030204" pitchFamily="18" charset="0"/>
              </a:rPr>
              <a:t>solfa</a:t>
            </a:r>
            <a:r>
              <a:rPr lang="en-ZA" sz="3200" i="1" dirty="0">
                <a:latin typeface="Cambria" panose="020405030504060302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Give me the Bible, star of gladness gleaning,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To cheer the </a:t>
            </a:r>
            <a:r>
              <a:rPr lang="en-ZA" sz="3200" b="1" dirty="0" err="1">
                <a:latin typeface="Cambria" panose="02040503050406030204" pitchFamily="18" charset="0"/>
              </a:rPr>
              <a:t>wand’rer</a:t>
            </a:r>
            <a:r>
              <a:rPr lang="en-ZA" sz="3200" b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lone and tempest tossed;</a:t>
            </a:r>
          </a:p>
          <a:p>
            <a:pPr marL="0" indent="0" algn="ctr">
              <a:buNone/>
            </a:pPr>
            <a:endParaRPr lang="en-ZA" sz="1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No storm can hide that 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Peaceful Radiance beaming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Since Jesus came to seek and save the lost.</a:t>
            </a:r>
            <a:endParaRPr lang="en-ZA" sz="32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10" name="Diamond 9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971561196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8812"/>
            <a:ext cx="91157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Give me the Bible-Holy Message shining,</a:t>
            </a: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Thy Light shall guide me </a:t>
            </a: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in the narrow way.</a:t>
            </a:r>
          </a:p>
          <a:p>
            <a:pPr marL="0" indent="0" algn="ctr">
              <a:buNone/>
            </a:pPr>
            <a:endParaRPr lang="en-ZA" sz="12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Precept and Promise, Law and Grace combining,</a:t>
            </a:r>
          </a:p>
          <a:p>
            <a:pPr marL="0" indent="0" algn="ctr">
              <a:buNone/>
            </a:pPr>
            <a:r>
              <a:rPr lang="en-ZA" sz="3200" b="1" i="1" dirty="0" err="1">
                <a:latin typeface="Cambria" panose="02040503050406030204" pitchFamily="18" charset="0"/>
              </a:rPr>
              <a:t>‘Til</a:t>
            </a:r>
            <a:r>
              <a:rPr lang="en-ZA" sz="3200" b="1" i="1" dirty="0">
                <a:latin typeface="Cambria" panose="02040503050406030204" pitchFamily="18" charset="0"/>
              </a:rPr>
              <a:t> night shall vanish </a:t>
            </a: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in Eternal Day. </a:t>
            </a:r>
          </a:p>
          <a:p>
            <a:pPr marL="0" indent="0" algn="ctr">
              <a:buNone/>
            </a:pPr>
            <a:endParaRPr lang="en-ZA" sz="32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193587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8812"/>
            <a:ext cx="91157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Give me the Bible, when my heart is broken,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When sin and grief have 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filled my soul with fear.</a:t>
            </a:r>
          </a:p>
          <a:p>
            <a:pPr marL="0" indent="0" algn="ctr">
              <a:buNone/>
            </a:pPr>
            <a:endParaRPr lang="en-ZA" sz="1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Give me the Precious Words by Jesus spoken,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Hold up Faith’s Lamp to 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show my Saviour near.</a:t>
            </a:r>
            <a:endParaRPr lang="en-ZA" sz="32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10" name="Diamond 9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28710978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8812"/>
            <a:ext cx="91157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Give me the Bible-Holy Message shining,</a:t>
            </a: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Thy Light shall guide me </a:t>
            </a: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in the narrow way.</a:t>
            </a:r>
          </a:p>
          <a:p>
            <a:pPr marL="0" indent="0" algn="ctr">
              <a:buNone/>
            </a:pPr>
            <a:endParaRPr lang="en-ZA" sz="12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Precept and Promise, Law and Grace combining,</a:t>
            </a:r>
          </a:p>
          <a:p>
            <a:pPr marL="0" indent="0" algn="ctr">
              <a:buNone/>
            </a:pPr>
            <a:r>
              <a:rPr lang="en-ZA" sz="3200" b="1" i="1" dirty="0" err="1">
                <a:latin typeface="Cambria" panose="02040503050406030204" pitchFamily="18" charset="0"/>
              </a:rPr>
              <a:t>‘Til</a:t>
            </a:r>
            <a:r>
              <a:rPr lang="en-ZA" sz="3200" b="1" i="1" dirty="0">
                <a:latin typeface="Cambria" panose="02040503050406030204" pitchFamily="18" charset="0"/>
              </a:rPr>
              <a:t> night shall vanish </a:t>
            </a: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in Eternal Day. </a:t>
            </a:r>
          </a:p>
          <a:p>
            <a:pPr marL="0" indent="0" algn="ctr">
              <a:buNone/>
            </a:pPr>
            <a:endParaRPr lang="en-ZA" sz="32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694689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55787" y="1138812"/>
            <a:ext cx="10027312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Give me the Bible, all my steps enlighten,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Teach me the danger 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of this realm below;</a:t>
            </a:r>
          </a:p>
          <a:p>
            <a:pPr marL="0" indent="0" algn="ctr">
              <a:buNone/>
            </a:pPr>
            <a:endParaRPr lang="en-ZA" sz="1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That Lamp of </a:t>
            </a:r>
            <a:r>
              <a:rPr lang="en-ZA" sz="3200" b="1" dirty="0" err="1">
                <a:latin typeface="Cambria" panose="02040503050406030204" pitchFamily="18" charset="0"/>
              </a:rPr>
              <a:t>safety,o’er</a:t>
            </a:r>
            <a:r>
              <a:rPr lang="en-ZA" sz="3200" b="1" dirty="0">
                <a:latin typeface="Cambria" panose="02040503050406030204" pitchFamily="18" charset="0"/>
              </a:rPr>
              <a:t> the gloom shall brighten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That Light alone the 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path of Peace can show. </a:t>
            </a:r>
            <a:endParaRPr lang="en-ZA" sz="32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10" name="Diamond 9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125107801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8812"/>
            <a:ext cx="91157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Give me the Bible-Holy Message shining,</a:t>
            </a: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Thy Light shall guide me </a:t>
            </a: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in the narrow way.</a:t>
            </a:r>
          </a:p>
          <a:p>
            <a:pPr marL="0" indent="0" algn="ctr">
              <a:buNone/>
            </a:pPr>
            <a:endParaRPr lang="en-ZA" sz="12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Precept and Promise, Law and Grace combining,</a:t>
            </a:r>
          </a:p>
          <a:p>
            <a:pPr marL="0" indent="0" algn="ctr">
              <a:buNone/>
            </a:pPr>
            <a:r>
              <a:rPr lang="en-ZA" sz="3200" b="1" i="1" dirty="0" err="1">
                <a:latin typeface="Cambria" panose="02040503050406030204" pitchFamily="18" charset="0"/>
              </a:rPr>
              <a:t>‘Til</a:t>
            </a:r>
            <a:r>
              <a:rPr lang="en-ZA" sz="3200" b="1" i="1" dirty="0">
                <a:latin typeface="Cambria" panose="02040503050406030204" pitchFamily="18" charset="0"/>
              </a:rPr>
              <a:t> night shall vanish </a:t>
            </a:r>
          </a:p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in Eternal Day. </a:t>
            </a:r>
          </a:p>
          <a:p>
            <a:pPr marL="0" indent="0" algn="ctr">
              <a:buNone/>
            </a:pPr>
            <a:endParaRPr lang="en-ZA" sz="32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BFE81C20-9418-4415-BF18-9ED72C741F39}"/>
              </a:ext>
            </a:extLst>
          </p:cNvPr>
          <p:cNvSpPr/>
          <p:nvPr/>
        </p:nvSpPr>
        <p:spPr>
          <a:xfrm>
            <a:off x="4216631" y="5816797"/>
            <a:ext cx="71198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53221371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480" t="12692" r="33601" b="23700"/>
          <a:stretch/>
        </p:blipFill>
        <p:spPr>
          <a:xfrm rot="5400000">
            <a:off x="1150618" y="-1150618"/>
            <a:ext cx="6858003" cy="915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981902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2699</TotalTime>
  <Words>240</Words>
  <Application>Microsoft Office PowerPoint</Application>
  <PresentationFormat>On-screen Show (4:3)</PresentationFormat>
  <Paragraphs>73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Office Theme</vt:lpstr>
      <vt:lpstr>GIVE ME THE BIBLE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246</cp:revision>
  <dcterms:created xsi:type="dcterms:W3CDTF">2006-08-16T00:00:00Z</dcterms:created>
  <dcterms:modified xsi:type="dcterms:W3CDTF">2024-06-20T04:05:22Z</dcterms:modified>
</cp:coreProperties>
</file>