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 descr="C:\Users\ukelo\Pictures\imagesCA38YF97ju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9000"/>
                    </a14:imgEffect>
                    <a14:imgEffect>
                      <a14:brightnessContrast bright="-4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1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66700" y="1359852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0" y="6248400"/>
            <a:ext cx="9144000" cy="60960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85800" y="17526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Glad Day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962400" y="3048000"/>
            <a:ext cx="1219200" cy="55245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248</a:t>
            </a:r>
            <a:endParaRPr kumimoji="0" lang="en-CA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" name="Bevel 10"/>
          <p:cNvSpPr/>
          <p:nvPr/>
        </p:nvSpPr>
        <p:spPr>
          <a:xfrm>
            <a:off x="3962400" y="3835908"/>
            <a:ext cx="1219200" cy="583692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66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 descr="C:\Users\ukelo\Pictures\imagesCA38YF97ju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9000"/>
                    </a14:imgEffect>
                    <a14:imgEffect>
                      <a14:brightnessContrast bright="-4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1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0" y="6248400"/>
            <a:ext cx="9144000" cy="609600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1066800" y="1295400"/>
            <a:ext cx="6858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endParaRPr lang="en-US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114800" y="57393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962400" y="866775"/>
            <a:ext cx="1066800" cy="276225"/>
          </a:xfrm>
          <a:prstGeom prst="rect">
            <a:avLst/>
          </a:prstGeom>
          <a:ln>
            <a:noFill/>
          </a:ln>
          <a:effectLst>
            <a:glow rad="101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1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14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Chorus</a:t>
            </a:r>
            <a:endParaRPr kumimoji="0" lang="en-CA" sz="1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1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04800" y="1219200"/>
            <a:ext cx="8610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Glad day when I was born again</a:t>
            </a:r>
          </a:p>
          <a:p>
            <a:pPr algn="ctr">
              <a:buFont typeface="Arial" pitchFamily="34" charset="0"/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Glad day when I was born again </a:t>
            </a:r>
          </a:p>
          <a:p>
            <a:pPr algn="ctr">
              <a:buFont typeface="Arial" pitchFamily="34" charset="0"/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Glad day when I was born again</a:t>
            </a:r>
          </a:p>
          <a:p>
            <a:pPr algn="ctr">
              <a:buFont typeface="Arial" pitchFamily="34" charset="0"/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 was a glad day when I was born again.</a:t>
            </a:r>
          </a:p>
          <a:p>
            <a:pPr algn="ctr">
              <a:buFont typeface="Arial" pitchFamily="34" charset="0"/>
              <a:buNone/>
            </a:pPr>
            <a:endParaRPr lang="en-ZA" sz="1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The sins I used to do, I do them no more;</a:t>
            </a:r>
          </a:p>
          <a:p>
            <a:pPr algn="ctr">
              <a:buFont typeface="Arial" pitchFamily="34" charset="0"/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The sins I used to do, I do them no more;</a:t>
            </a:r>
          </a:p>
          <a:p>
            <a:pPr algn="ctr">
              <a:buFont typeface="Arial" pitchFamily="34" charset="0"/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The sins I used to do, I do them no more;</a:t>
            </a:r>
          </a:p>
          <a:p>
            <a:pPr algn="ctr">
              <a:buFont typeface="Arial" pitchFamily="34" charset="0"/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 was a glad day when I was born again.</a:t>
            </a:r>
          </a:p>
          <a:p>
            <a:pPr algn="ctr">
              <a:buFont typeface="Arial" pitchFamily="34" charset="0"/>
              <a:buNone/>
            </a:pP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28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endParaRPr lang="en-ZA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60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88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</vt:lpstr>
      <vt:lpstr>Wingdings 2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17</cp:revision>
  <dcterms:created xsi:type="dcterms:W3CDTF">2006-08-16T00:00:00Z</dcterms:created>
  <dcterms:modified xsi:type="dcterms:W3CDTF">2021-12-14T13:12:18Z</dcterms:modified>
</cp:coreProperties>
</file>