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60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8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88017-CA8C-4917-8DC6-4F7FB1C78838}" type="datetimeFigureOut">
              <a:rPr lang="en-US" smtClean="0"/>
              <a:pPr/>
              <a:t>2/7/2024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7B85-2EF5-4C42-A9A1-D799CE471D7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2729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34434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7" y="2057400"/>
            <a:ext cx="8312727" cy="1981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b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GLORY HALLELUIAH</a:t>
            </a:r>
            <a:br>
              <a:rPr lang="en-ZA" sz="4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br>
              <a:rPr lang="en-ZA" sz="44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747</a:t>
            </a:r>
            <a:b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870528"/>
            <a:ext cx="1219200" cy="77767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5" y="838200"/>
            <a:ext cx="9067800" cy="48768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Glory, Glory! Halleluiah! </a:t>
            </a:r>
            <a:r>
              <a:rPr lang="en-ZA" sz="48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His Truth is marching on. </a:t>
            </a:r>
            <a:endParaRPr lang="en-ZA" sz="4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2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latin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331848" y="4516028"/>
            <a:ext cx="2175507" cy="404553"/>
          </a:xfrm>
          <a:prstGeom prst="downArrow">
            <a:avLst>
              <a:gd name="adj1" fmla="val 78575"/>
              <a:gd name="adj2" fmla="val 5000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>
                <a:solidFill>
                  <a:srgbClr val="FFFF00"/>
                </a:solidFill>
                <a:latin typeface="Cambria" panose="02040503050406030204" pitchFamily="18" charset="0"/>
              </a:rPr>
              <a:t>Gloire</a:t>
            </a:r>
            <a:r>
              <a:rPr lang="en-US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US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Gloire</a:t>
            </a:r>
            <a:endParaRPr lang="en-US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5" y="838200"/>
            <a:ext cx="9067800" cy="48768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800" i="1" dirty="0">
                <a:solidFill>
                  <a:srgbClr val="FFFF00"/>
                </a:solidFill>
                <a:latin typeface="Cambria" panose="02040503050406030204" pitchFamily="18" charset="0"/>
              </a:rPr>
              <a:t>Refrain</a:t>
            </a:r>
            <a:endParaRPr lang="en-ZA" sz="4800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Gloire et </a:t>
            </a:r>
            <a:r>
              <a:rPr lang="en-ZA" sz="48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louange</a:t>
            </a: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! </a:t>
            </a:r>
            <a:r>
              <a:rPr lang="en-ZA" sz="48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Alléluia</a:t>
            </a: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! </a:t>
            </a:r>
            <a:r>
              <a:rPr lang="en-ZA" sz="4800" i="1" dirty="0">
                <a:solidFill>
                  <a:srgbClr val="FFFF00"/>
                </a:solidFill>
                <a:latin typeface="Cambria" panose="02040503050406030204" pitchFamily="18" charset="0"/>
              </a:rPr>
              <a:t>(X3)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Que tout </a:t>
            </a:r>
            <a:r>
              <a:rPr lang="en-ZA" sz="48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soit</a:t>
            </a: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 pour </a:t>
            </a:r>
            <a:r>
              <a:rPr lang="en-ZA" sz="48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Jésus</a:t>
            </a: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. </a:t>
            </a:r>
            <a:endParaRPr lang="en-ZA" sz="4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48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4174626"/>
            <a:ext cx="685800" cy="16877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474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</TotalTime>
  <Words>50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Cambria</vt:lpstr>
      <vt:lpstr>Constantia</vt:lpstr>
      <vt:lpstr>Wingdings 2</vt:lpstr>
      <vt:lpstr>Flow</vt:lpstr>
      <vt:lpstr> GLORY HALLELUIAH  747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WE’LL GIVE GLORY TO JESUS 161</dc:title>
  <dc:creator>Ukelo</dc:creator>
  <cp:lastModifiedBy>Ukelo Alimange</cp:lastModifiedBy>
  <cp:revision>31</cp:revision>
  <dcterms:created xsi:type="dcterms:W3CDTF">2006-08-16T00:00:00Z</dcterms:created>
  <dcterms:modified xsi:type="dcterms:W3CDTF">2024-02-07T21:47:59Z</dcterms:modified>
</cp:coreProperties>
</file>