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8" r:id="rId5"/>
    <p:sldId id="271" r:id="rId6"/>
    <p:sldId id="269" r:id="rId7"/>
    <p:sldId id="272" r:id="rId8"/>
    <p:sldId id="270" r:id="rId9"/>
    <p:sldId id="27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70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70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380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515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02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78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96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07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518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44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87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71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035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0100" y="1122363"/>
            <a:ext cx="7543800" cy="2387600"/>
          </a:xfrm>
        </p:spPr>
        <p:txBody>
          <a:bodyPr>
            <a:normAutofit/>
          </a:bodyPr>
          <a:lstStyle/>
          <a:p>
            <a:pPr algn="ctr"/>
            <a: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 TO </a:t>
            </a:r>
            <a: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</a:t>
            </a:r>
            <a:b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8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611438"/>
            <a:ext cx="6858000" cy="1655762"/>
          </a:xfrm>
        </p:spPr>
        <p:txBody>
          <a:bodyPr>
            <a:normAutofit/>
          </a:bodyPr>
          <a:lstStyle/>
          <a:p>
            <a:pPr algn="ctr"/>
            <a:r>
              <a:rPr lang="en-ZA" sz="6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557</a:t>
            </a:r>
            <a:endParaRPr lang="en-ZA" sz="6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733800" y="3733933"/>
            <a:ext cx="1676400" cy="1600067"/>
          </a:xfrm>
          <a:prstGeom prst="bevel">
            <a:avLst>
              <a:gd name="adj" fmla="val 29371"/>
            </a:avLst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Glory to You, Divine Saviour,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loved us though we were sinners,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You.</a:t>
            </a:r>
          </a:p>
          <a:p>
            <a:pPr algn="ctr"/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826168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Come, Jesus come to your children,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wait for you with broken hearts,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world is at the end of times,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you.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802707"/>
            <a:ext cx="1960098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68838" y="77651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left the Glory of your Throne,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you became flesh to save us,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you.</a:t>
            </a: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826168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46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Come, Jesus come to your children,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wait for you with broken hearts,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world is at the end of times,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you.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802707"/>
            <a:ext cx="1960098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68838" y="77651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99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your blood you have redeemed us,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your stripes we are healed ,Oh Lord,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Come we’re waiting for you.</a:t>
            </a: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826168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2419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Come, Jesus come to your children,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wait for you with broken hearts,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world is at the end of times,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you.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802707"/>
            <a:ext cx="1960098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68838" y="77651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431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Soon all is finished in this world,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Come we’re waiting for you,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praise you Mighty Conqueror,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you.</a:t>
            </a:r>
          </a:p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826168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72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Come, Jesus come to your children,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wait for you with broken hearts,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world is at the end of times,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we’re waiting for you.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802707"/>
            <a:ext cx="1960098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68838" y="77651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29100" y="4800600"/>
            <a:ext cx="685800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718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250</Words>
  <Application>Microsoft Office PowerPoint</Application>
  <PresentationFormat>On-screen Show (4:3)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GLORY TO YOU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</dc:creator>
  <cp:lastModifiedBy>Ualimange</cp:lastModifiedBy>
  <cp:revision>22</cp:revision>
  <dcterms:created xsi:type="dcterms:W3CDTF">2006-08-16T00:00:00Z</dcterms:created>
  <dcterms:modified xsi:type="dcterms:W3CDTF">2019-05-03T19:43:08Z</dcterms:modified>
</cp:coreProperties>
</file>