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75" r:id="rId4"/>
    <p:sldId id="280" r:id="rId5"/>
    <p:sldId id="277" r:id="rId6"/>
    <p:sldId id="281" r:id="rId7"/>
    <p:sldId id="278" r:id="rId8"/>
    <p:sldId id="282" r:id="rId9"/>
    <p:sldId id="27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BF9214-D057-4E9F-85E4-AF787A846CD4}" type="datetimeFigureOut">
              <a:rPr lang="en-US" smtClean="0"/>
              <a:pPr/>
              <a:t>10/14/2017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A6C5F9-670D-4805-A1DE-6EB74E949B8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3575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6C5F9-670D-4805-A1DE-6EB74E949B8B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47800"/>
            <a:ext cx="9144000" cy="39624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ZA" sz="7200" b="1" dirty="0" smtClean="0">
                <a:solidFill>
                  <a:srgbClr val="FFFF00"/>
                </a:solidFill>
                <a:latin typeface="Segoe Script" panose="030B0504020000000003" pitchFamily="66" charset="0"/>
              </a:rPr>
              <a:t>God Be </a:t>
            </a:r>
            <a:r>
              <a:rPr lang="en-ZA" sz="7200" b="1" dirty="0" smtClean="0">
                <a:solidFill>
                  <a:srgbClr val="FFFF00"/>
                </a:solidFill>
                <a:latin typeface="Segoe Script" panose="030B0504020000000003" pitchFamily="66" charset="0"/>
              </a:rPr>
              <a:t>W</a:t>
            </a:r>
            <a:r>
              <a:rPr lang="en-ZA" sz="7200" b="1" dirty="0" smtClean="0">
                <a:solidFill>
                  <a:srgbClr val="FFFF00"/>
                </a:solidFill>
                <a:latin typeface="Segoe Script" panose="030B0504020000000003" pitchFamily="66" charset="0"/>
              </a:rPr>
              <a:t>ith </a:t>
            </a:r>
            <a:r>
              <a:rPr lang="en-ZA" sz="7200" b="1" dirty="0" smtClean="0">
                <a:solidFill>
                  <a:srgbClr val="FFFF00"/>
                </a:solidFill>
                <a:latin typeface="Segoe Script" panose="030B0504020000000003" pitchFamily="66" charset="0"/>
              </a:rPr>
              <a:t>Y</a:t>
            </a:r>
            <a:r>
              <a:rPr lang="en-ZA" sz="7200" b="1" dirty="0" smtClean="0">
                <a:solidFill>
                  <a:srgbClr val="FFFF00"/>
                </a:solidFill>
                <a:latin typeface="Segoe Script" panose="030B0504020000000003" pitchFamily="66" charset="0"/>
              </a:rPr>
              <a:t>ou</a:t>
            </a:r>
            <a:r>
              <a:rPr lang="en-ZA" sz="6000" dirty="0" smtClean="0">
                <a:solidFill>
                  <a:srgbClr val="FFFF00"/>
                </a:solidFill>
                <a:latin typeface="Segoe Script" panose="030B0504020000000003" pitchFamily="66" charset="0"/>
              </a:rPr>
              <a:t/>
            </a:r>
            <a:br>
              <a:rPr lang="en-ZA" sz="6000" dirty="0" smtClean="0">
                <a:solidFill>
                  <a:srgbClr val="FFFF00"/>
                </a:solidFill>
                <a:latin typeface="Segoe Script" panose="030B0504020000000003" pitchFamily="66" charset="0"/>
              </a:rPr>
            </a:br>
            <a:r>
              <a:rPr lang="en-ZA" sz="6000" b="1" dirty="0" smtClean="0">
                <a:solidFill>
                  <a:schemeClr val="tx1"/>
                </a:solidFill>
                <a:latin typeface="Segoe Script" panose="030B0504020000000003" pitchFamily="66" charset="0"/>
              </a:rPr>
              <a:t>376</a:t>
            </a:r>
            <a:r>
              <a:rPr lang="en-ZA" sz="6000" b="1" dirty="0" smtClean="0">
                <a:solidFill>
                  <a:srgbClr val="FFFF00"/>
                </a:solidFill>
                <a:latin typeface="Segoe Script" panose="030B0504020000000003" pitchFamily="66" charset="0"/>
              </a:rPr>
              <a:t> </a:t>
            </a:r>
            <a:endParaRPr lang="en-ZA" sz="6000" dirty="0">
              <a:solidFill>
                <a:srgbClr val="FFFF00"/>
              </a:solidFill>
              <a:latin typeface="Segoe Script" panose="030B0504020000000003" pitchFamily="66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86200" y="45217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By His counsels guide, uphold you,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With His sheep securely fold you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again, 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962400" y="1053152"/>
            <a:ext cx="1143000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 at Jesus’ feet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613494" y="1053152"/>
            <a:ext cx="1840813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3496" y="1080448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59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‘Neath His wings securely hides you,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Daily manna still provides you,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962400" y="1053152"/>
            <a:ext cx="1143000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24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 at Jesus’ feet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613494" y="1053152"/>
            <a:ext cx="1840813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3496" y="1080448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0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life’s perils thick confound you,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Put His arms unfailing around you,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962400" y="1053152"/>
            <a:ext cx="1143000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43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 at Jesus’ feet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613494" y="1053152"/>
            <a:ext cx="1840813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3496" y="1080448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0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Keep love’s banner floating o’er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you,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Smite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death’s threatening wave before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you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962400" y="1053152"/>
            <a:ext cx="1143000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407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1"/>
            <a:ext cx="9144000" cy="4038599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 at Jesus’ feet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Till we meet, till we meet,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God be with you till we meet again.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613494" y="1053152"/>
            <a:ext cx="1840813" cy="609600"/>
          </a:xfrm>
          <a:prstGeom prst="diamond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3496" y="1080448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4926577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830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282</Words>
  <Application>Microsoft Office PowerPoint</Application>
  <PresentationFormat>On-screen Show (4:3)</PresentationFormat>
  <Paragraphs>67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God Be With You 376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BE WITH YOU  376 </dc:title>
  <dc:creator>Ukelo</dc:creator>
  <cp:lastModifiedBy>Ualimange</cp:lastModifiedBy>
  <cp:revision>11</cp:revision>
  <dcterms:created xsi:type="dcterms:W3CDTF">2006-08-16T00:00:00Z</dcterms:created>
  <dcterms:modified xsi:type="dcterms:W3CDTF">2017-10-14T14:21:29Z</dcterms:modified>
</cp:coreProperties>
</file>