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5"/>
  </p:notesMasterIdLst>
  <p:sldIdLst>
    <p:sldId id="279" r:id="rId5"/>
    <p:sldId id="273" r:id="rId6"/>
    <p:sldId id="311" r:id="rId7"/>
    <p:sldId id="312" r:id="rId8"/>
    <p:sldId id="313" r:id="rId9"/>
    <p:sldId id="314" r:id="rId10"/>
    <p:sldId id="318" r:id="rId11"/>
    <p:sldId id="315" r:id="rId12"/>
    <p:sldId id="316" r:id="rId13"/>
    <p:sldId id="31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0FD988-52EF-4640-8A07-FAAD08B36101}" type="datetimeFigureOut">
              <a:rPr lang="en-US" smtClean="0"/>
              <a:pPr/>
              <a:t>1/9/2025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1FCC87-EB21-4638-B496-2D9263F5E64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30541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19121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82508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419725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483655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322805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65345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449042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78591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329599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234739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455777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25942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474802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947717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363455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872405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026444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993480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259252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88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split orient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90600" y="1447800"/>
            <a:ext cx="7315200" cy="14478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doni MT" panose="02070603080606020203" pitchFamily="18" charset="0"/>
              </a:rPr>
              <a:t>GOD  IS  GOOD ! </a:t>
            </a:r>
            <a:endParaRPr lang="en-ZA" sz="6000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doni MT" panose="02070603080606020203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962400" y="3048000"/>
            <a:ext cx="1295400" cy="6096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614</a:t>
            </a:r>
            <a:endParaRPr lang="en-ZA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7" name="Bevel 6"/>
          <p:cNvSpPr/>
          <p:nvPr/>
        </p:nvSpPr>
        <p:spPr>
          <a:xfrm>
            <a:off x="3962400" y="3835908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0"/>
            <a:ext cx="9939376" cy="6858000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	        </a:t>
            </a:r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God is good</a:t>
            </a:r>
          </a:p>
          <a:p>
            <a:r>
              <a:rPr lang="en-GB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	        He has done me well !</a:t>
            </a:r>
          </a:p>
          <a:p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	        Oh, my soul, rise up and</a:t>
            </a:r>
          </a:p>
          <a:p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	        Praise the Lord!</a:t>
            </a:r>
          </a:p>
          <a:p>
            <a:endParaRPr lang="en-GB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God is good</a:t>
            </a:r>
          </a:p>
          <a:p>
            <a:r>
              <a:rPr lang="en-GB" sz="44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		      He has done me well !</a:t>
            </a: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Oh, my soul, rise up</a:t>
            </a: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And praise the Lord !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66098" y="59731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7" name="Diamond 6"/>
          <p:cNvSpPr/>
          <p:nvPr/>
        </p:nvSpPr>
        <p:spPr>
          <a:xfrm>
            <a:off x="51350" y="37338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514" y="376282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0"/>
            <a:ext cx="9939376" cy="6858000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	        </a:t>
            </a:r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God is good</a:t>
            </a:r>
          </a:p>
          <a:p>
            <a:r>
              <a:rPr lang="en-GB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	        He has made me glad !</a:t>
            </a:r>
          </a:p>
          <a:p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	        Oh, my soul, rise up and</a:t>
            </a:r>
          </a:p>
          <a:p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	        Praise the Lord!</a:t>
            </a:r>
          </a:p>
          <a:p>
            <a:endParaRPr lang="en-GB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God is good</a:t>
            </a:r>
          </a:p>
          <a:p>
            <a:r>
              <a:rPr lang="en-GB" sz="44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		      He has made me glad !</a:t>
            </a: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Oh, my soul, rise up</a:t>
            </a: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And praise the Lord !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51350" y="6096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7" name="Diamond 6"/>
          <p:cNvSpPr/>
          <p:nvPr/>
        </p:nvSpPr>
        <p:spPr>
          <a:xfrm>
            <a:off x="51350" y="37338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514" y="376282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392560739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0"/>
            <a:ext cx="9939376" cy="6858000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	        </a:t>
            </a:r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God is good</a:t>
            </a:r>
          </a:p>
          <a:p>
            <a:r>
              <a:rPr lang="en-GB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	        He has set me free !</a:t>
            </a:r>
          </a:p>
          <a:p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	        Oh, my soul, rise up and</a:t>
            </a:r>
          </a:p>
          <a:p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	        Praise the Lord!</a:t>
            </a:r>
          </a:p>
          <a:p>
            <a:endParaRPr lang="en-GB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God is good</a:t>
            </a:r>
          </a:p>
          <a:p>
            <a:r>
              <a:rPr lang="en-GB" sz="44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		      He has set me free !</a:t>
            </a: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Oh, my soul, rise up</a:t>
            </a: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And praise the Lord !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51350" y="5334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7" name="Diamond 6"/>
          <p:cNvSpPr/>
          <p:nvPr/>
        </p:nvSpPr>
        <p:spPr>
          <a:xfrm>
            <a:off x="51350" y="37338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514" y="376282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911840315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0"/>
            <a:ext cx="9939376" cy="6858000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	        </a:t>
            </a:r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God is good</a:t>
            </a:r>
          </a:p>
          <a:p>
            <a:r>
              <a:rPr lang="en-GB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	        He has </a:t>
            </a:r>
            <a:r>
              <a:rPr lang="en-GB" sz="4400" b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bless</a:t>
            </a:r>
            <a:r>
              <a:rPr lang="en-GB" sz="44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è</a:t>
            </a:r>
            <a:r>
              <a:rPr lang="en-GB" sz="4400" b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d</a:t>
            </a:r>
            <a:r>
              <a:rPr lang="en-GB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me !</a:t>
            </a:r>
          </a:p>
          <a:p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	        Oh, my soul, rise up and</a:t>
            </a:r>
          </a:p>
          <a:p>
            <a:r>
              <a:rPr lang="en-GB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	        Praise the Lord!</a:t>
            </a:r>
          </a:p>
          <a:p>
            <a:endParaRPr lang="en-GB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God is good</a:t>
            </a:r>
          </a:p>
          <a:p>
            <a:r>
              <a:rPr lang="en-GB" sz="44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		      He has </a:t>
            </a:r>
            <a:r>
              <a:rPr lang="en-GB" sz="4400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blessèd</a:t>
            </a:r>
            <a:r>
              <a:rPr lang="en-GB" sz="44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me !</a:t>
            </a: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Oh, my soul, rise up</a:t>
            </a: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And praise the Lord !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51350" y="4572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7" name="Diamond 6"/>
          <p:cNvSpPr/>
          <p:nvPr/>
        </p:nvSpPr>
        <p:spPr>
          <a:xfrm>
            <a:off x="51350" y="37338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514" y="376282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8" name="Down Arrow 7"/>
          <p:cNvSpPr/>
          <p:nvPr/>
        </p:nvSpPr>
        <p:spPr>
          <a:xfrm>
            <a:off x="3925235" y="6509266"/>
            <a:ext cx="1249331" cy="274544"/>
          </a:xfrm>
          <a:prstGeom prst="downArrow">
            <a:avLst>
              <a:gd name="adj1" fmla="val 76324"/>
              <a:gd name="adj2" fmla="val 50000"/>
            </a:avLst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b="1" i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62044" y="6414478"/>
            <a:ext cx="9757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b="1" i="1" dirty="0">
                <a:solidFill>
                  <a:schemeClr val="bg1"/>
                </a:solidFill>
              </a:rPr>
              <a:t>Français</a:t>
            </a:r>
          </a:p>
        </p:txBody>
      </p:sp>
    </p:spTree>
    <p:extLst>
      <p:ext uri="{BB962C8B-B14F-4D97-AF65-F5344CB8AC3E}">
        <p14:creationId xmlns:p14="http://schemas.microsoft.com/office/powerpoint/2010/main" val="620212623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0"/>
            <a:ext cx="9939376" cy="6858000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</a:p>
          <a:p>
            <a:r>
              <a:rPr lang="fr-FR" sz="4400" b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Il m’a  pardonné !</a:t>
            </a: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O mon âme, </a:t>
            </a:r>
            <a:r>
              <a:rPr lang="fr-FR" sz="4400" b="1" dirty="0" err="1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Pour Le louer !</a:t>
            </a:r>
          </a:p>
          <a:p>
            <a:r>
              <a:rPr lang="fr-FR" sz="4400" b="1" i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endParaRPr lang="en-GB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       Il m’a pardonné !</a:t>
            </a: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       O mon âme, </a:t>
            </a:r>
            <a:r>
              <a:rPr lang="fr-FR" sz="4400" b="1" i="1" dirty="0" err="1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i="1" dirty="0">
              <a:solidFill>
                <a:srgbClr val="FFFF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             	Pour Le louer ! </a:t>
            </a:r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51350" y="4572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  <p:sp>
        <p:nvSpPr>
          <p:cNvPr id="7" name="Diamond 6"/>
          <p:cNvSpPr/>
          <p:nvPr/>
        </p:nvSpPr>
        <p:spPr>
          <a:xfrm>
            <a:off x="51350" y="37338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514" y="376282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279035382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0"/>
            <a:ext cx="9939376" cy="6858000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</a:p>
          <a:p>
            <a:r>
              <a:rPr lang="fr-FR" sz="4400" b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Il m’a tant aimé !</a:t>
            </a: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O mon âme, </a:t>
            </a:r>
            <a:r>
              <a:rPr lang="fr-FR" sz="4400" b="1" dirty="0" err="1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Pour Le louer !</a:t>
            </a:r>
          </a:p>
          <a:p>
            <a:r>
              <a:rPr lang="fr-FR" sz="4400" b="1" i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endParaRPr lang="en-GB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       Il m’a tant aimé !</a:t>
            </a: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       O mon âme, </a:t>
            </a:r>
            <a:r>
              <a:rPr lang="fr-FR" sz="4400" b="1" i="1" dirty="0" err="1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i="1" dirty="0">
              <a:solidFill>
                <a:srgbClr val="FFFF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                  Pour Le louer ! </a:t>
            </a:r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51350" y="529734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6</a:t>
            </a:r>
          </a:p>
        </p:txBody>
      </p:sp>
      <p:sp>
        <p:nvSpPr>
          <p:cNvPr id="7" name="Diamond 6"/>
          <p:cNvSpPr/>
          <p:nvPr/>
        </p:nvSpPr>
        <p:spPr>
          <a:xfrm>
            <a:off x="51350" y="37338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514" y="376282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783095583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0"/>
            <a:ext cx="9939376" cy="6858000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</a:p>
          <a:p>
            <a:r>
              <a:rPr lang="fr-FR" sz="4400" b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Il m’a tant béni!</a:t>
            </a: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O mon âme, </a:t>
            </a:r>
            <a:r>
              <a:rPr lang="fr-FR" sz="4400" b="1" dirty="0" err="1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Pour Le louer !</a:t>
            </a:r>
          </a:p>
          <a:p>
            <a:r>
              <a:rPr lang="fr-FR" sz="4400" b="1" i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endParaRPr lang="en-GB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       Il m’a tant béni !</a:t>
            </a: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       O mon âme, </a:t>
            </a:r>
            <a:r>
              <a:rPr lang="fr-FR" sz="4400" b="1" i="1" dirty="0" err="1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i="1" dirty="0">
              <a:solidFill>
                <a:srgbClr val="FFFF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             	Pour Le louer ! </a:t>
            </a:r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51350" y="4572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7</a:t>
            </a:r>
          </a:p>
        </p:txBody>
      </p:sp>
      <p:sp>
        <p:nvSpPr>
          <p:cNvPr id="7" name="Diamond 6"/>
          <p:cNvSpPr/>
          <p:nvPr/>
        </p:nvSpPr>
        <p:spPr>
          <a:xfrm>
            <a:off x="51350" y="37338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514" y="376282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921659965"/>
      </p:ext>
    </p:extLst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0"/>
            <a:ext cx="9939376" cy="6858000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</a:p>
          <a:p>
            <a:r>
              <a:rPr lang="fr-FR" sz="4400" b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Il m’a racheté!</a:t>
            </a: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O mon âme, </a:t>
            </a:r>
            <a:r>
              <a:rPr lang="fr-FR" sz="4400" b="1" dirty="0" err="1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Pour Le louer !</a:t>
            </a:r>
          </a:p>
          <a:p>
            <a:r>
              <a:rPr lang="fr-FR" sz="4400" b="1" i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endParaRPr lang="en-GB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       Il m’a racheté !</a:t>
            </a: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       O mon âme, </a:t>
            </a:r>
            <a:r>
              <a:rPr lang="fr-FR" sz="4400" b="1" i="1" dirty="0" err="1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i="1" dirty="0">
              <a:solidFill>
                <a:srgbClr val="FFFF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             	Pour Le louer ! </a:t>
            </a:r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51350" y="5334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8</a:t>
            </a:r>
          </a:p>
        </p:txBody>
      </p:sp>
      <p:sp>
        <p:nvSpPr>
          <p:cNvPr id="7" name="Diamond 6"/>
          <p:cNvSpPr/>
          <p:nvPr/>
        </p:nvSpPr>
        <p:spPr>
          <a:xfrm>
            <a:off x="51350" y="37338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514" y="376282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711984310"/>
      </p:ext>
    </p:extLst>
  </p:cSld>
  <p:clrMapOvr>
    <a:masterClrMapping/>
  </p:clrMapOvr>
  <p:transition spd="med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0"/>
            <a:ext cx="9939376" cy="6858000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</a:p>
          <a:p>
            <a:r>
              <a:rPr lang="fr-FR" sz="4400" b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</a:t>
            </a:r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Il m’a délivré !</a:t>
            </a: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		O mon âme, </a:t>
            </a:r>
            <a:r>
              <a:rPr lang="fr-FR" sz="4400" b="1" dirty="0" err="1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Pour Le louer !</a:t>
            </a:r>
          </a:p>
          <a:p>
            <a:r>
              <a:rPr lang="fr-FR" sz="4400" b="1" i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endParaRPr lang="en-GB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		     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Dieu est bon</a:t>
            </a:r>
            <a:endParaRPr lang="fr-FR" sz="4400" b="1" dirty="0">
              <a:solidFill>
                <a:srgbClr val="FFFF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		       </a:t>
            </a:r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Il m’a délivré !</a:t>
            </a: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	       O mon âme, </a:t>
            </a:r>
            <a:r>
              <a:rPr lang="fr-FR" sz="4400" b="1" i="1" dirty="0" err="1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lève-toi</a:t>
            </a:r>
            <a:endParaRPr lang="fr-FR" sz="4400" b="1" i="1" dirty="0">
              <a:solidFill>
                <a:srgbClr val="FFFF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              </a:t>
            </a:r>
            <a:r>
              <a:rPr lang="fr-FR" sz="4400" b="1" i="1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	Pour </a:t>
            </a:r>
            <a:r>
              <a:rPr lang="fr-FR" sz="4400" b="1" i="1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Le louer ! </a:t>
            </a:r>
            <a:r>
              <a:rPr lang="en-GB" sz="4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53808" y="589935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9</a:t>
            </a:r>
          </a:p>
        </p:txBody>
      </p:sp>
      <p:sp>
        <p:nvSpPr>
          <p:cNvPr id="7" name="Diamond 6"/>
          <p:cNvSpPr/>
          <p:nvPr/>
        </p:nvSpPr>
        <p:spPr>
          <a:xfrm>
            <a:off x="51350" y="3733800"/>
            <a:ext cx="1472650" cy="567771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514" y="376282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3962400" y="6553200"/>
            <a:ext cx="912800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4702130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45EC2F0-8EB8-4466-841D-F42261A849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4D78FC9-D10B-4412-B319-3CA03109B7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87B36E-2AB1-48D4-815D-66A4C37C1101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b3fec16b-ebc2-4fa6-9dd6-49e1f08d656d"/>
    <ds:schemaRef ds:uri="http://purl.org/dc/elements/1.1/"/>
    <ds:schemaRef ds:uri="http://purl.org/dc/dcmitype/"/>
    <ds:schemaRef ds:uri="e1b72f72-a6ce-48fe-a382-9236e8dc1f6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428</TotalTime>
  <Words>550</Words>
  <Application>Microsoft Office PowerPoint</Application>
  <PresentationFormat>On-screen Show (4:3)</PresentationFormat>
  <Paragraphs>113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Bodoni MT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85</cp:revision>
  <dcterms:created xsi:type="dcterms:W3CDTF">2006-08-16T00:00:00Z</dcterms:created>
  <dcterms:modified xsi:type="dcterms:W3CDTF">2025-01-09T14:42:13Z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